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7"/>
  </p:notesMasterIdLst>
  <p:sldIdLst>
    <p:sldId id="256" r:id="rId3"/>
    <p:sldId id="291" r:id="rId4"/>
    <p:sldId id="260" r:id="rId5"/>
    <p:sldId id="261" r:id="rId6"/>
    <p:sldId id="276" r:id="rId7"/>
    <p:sldId id="292" r:id="rId8"/>
    <p:sldId id="293" r:id="rId9"/>
    <p:sldId id="294" r:id="rId10"/>
    <p:sldId id="295" r:id="rId11"/>
    <p:sldId id="296" r:id="rId12"/>
    <p:sldId id="297" r:id="rId13"/>
    <p:sldId id="298" r:id="rId14"/>
    <p:sldId id="268" r:id="rId15"/>
    <p:sldId id="289" r:id="rId16"/>
    <p:sldId id="262" r:id="rId17"/>
    <p:sldId id="279" r:id="rId18"/>
    <p:sldId id="286" r:id="rId19"/>
    <p:sldId id="263" r:id="rId20"/>
    <p:sldId id="285" r:id="rId21"/>
    <p:sldId id="288" r:id="rId22"/>
    <p:sldId id="264" r:id="rId23"/>
    <p:sldId id="290" r:id="rId24"/>
    <p:sldId id="273" r:id="rId25"/>
    <p:sldId id="258"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6" d="100"/>
          <a:sy n="106" d="100"/>
        </p:scale>
        <p:origin x="732" y="102"/>
      </p:cViewPr>
      <p:guideLst>
        <p:guide orient="horz" pos="2160"/>
        <p:guide pos="3840"/>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636729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7799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480700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04783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91556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539670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80438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72367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endParaRPr lang="zh-CN" altLang="en-US"/>
          </a:p>
        </p:txBody>
      </p:sp>
      <p:sp>
        <p:nvSpPr>
          <p:cNvPr id="4" name="日期占位符 3"/>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vi-VN" altLang="vi-VN">
                <a:latin typeface="Noto Sans"/>
                <a:ea typeface="Noto Sans"/>
              </a:rPr>
              <a:t>Bấm vào đây để chỉnh sửa kiểu tiêu</a:t>
            </a:r>
            <a:endParaRPr lang="zh-CN" altLang="en-US"/>
          </a:p>
        </p:txBody>
      </p:sp>
      <p:sp>
        <p:nvSpPr>
          <p:cNvPr id="3" name="竖排文字占位符 2"/>
          <p:cNvSpPr>
            <a:spLocks noGrp="1"/>
          </p:cNvSpPr>
          <p:nvPr>
            <p:ph type="body" orient="vert" idx="1"/>
          </p:nvPr>
        </p:nvSpPr>
        <p:spPr/>
        <p:txBody>
          <a:bodyPr vert="vert">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日期占位符 3"/>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endParaRPr lang="zh-CN" altLang="en-US"/>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日期占位符 3"/>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t">
            <a:normAutofit fontScale="62500" lnSpcReduction="20000"/>
          </a:bodyPr>
          <a:lstStyle>
            <a:lvl1pPr marL="0" indent="0" algn="ctr">
              <a:lnSpc>
                <a:spcPct val="100000"/>
              </a:lnSpc>
              <a:spcBef>
                <a:spcPct val="0"/>
              </a:spcBef>
              <a:buNone/>
              <a:defRPr sz="4200" b="1">
                <a:solidFill>
                  <a:schemeClr val="bg1"/>
                </a:solidFill>
                <a:latin typeface="Lato Hairline"/>
                <a:cs typeface="Lato Hairline"/>
              </a:defRPr>
            </a:lvl1pPr>
          </a:lstStyle>
          <a:p>
            <a:pPr lvl="0"/>
            <a:r>
              <a:rPr lang="vi-VN" altLang="vi-VN">
                <a:latin typeface="Noto Sans"/>
                <a:ea typeface="Noto Sans"/>
              </a:rPr>
              <a:t>TIÊU ĐỀ TẠI ĐÂY</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t">
            <a:normAutofit fontScale="60000" lnSpcReduction="20000"/>
          </a:bodyPr>
          <a:lstStyle>
            <a:lvl1pPr marL="0" indent="0" algn="ctr">
              <a:lnSpc>
                <a:spcPct val="100000"/>
              </a:lnSpc>
              <a:spcBef>
                <a:spcPct val="0"/>
              </a:spcBef>
              <a:spcAft>
                <a:spcPct val="0"/>
              </a:spcAft>
              <a:buNone/>
              <a:defRPr sz="1800" b="0">
                <a:solidFill>
                  <a:schemeClr val="accent3"/>
                </a:solidFill>
                <a:latin typeface="Lato Light"/>
                <a:cs typeface="Lato Light"/>
              </a:defRPr>
            </a:lvl1pPr>
          </a:lstStyle>
          <a:p>
            <a:pPr lvl="0"/>
            <a:r>
              <a:rPr lang="vi-VN" altLang="vi-VN">
                <a:latin typeface="Noto Sans"/>
                <a:ea typeface="Noto Sans"/>
              </a:rPr>
              <a:t>Mẫu Powerpoint cuối cùng</a:t>
            </a:r>
            <a:endParaRPr lang="es-ES_tradnl"/>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normAutofit/>
          </a:bodyPr>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vi-VN" altLang="vi-VN">
                <a:latin typeface="Noto Sans"/>
                <a:ea typeface="Noto Sans"/>
              </a:rPr>
              <a:t>Lorem ipsum dolor sit amet, consectetur</a:t>
            </a: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endParaRPr lang="zh-CN" altLang="en-US"/>
          </a:p>
        </p:txBody>
      </p:sp>
      <p:sp>
        <p:nvSpPr>
          <p:cNvPr id="4" name="日期占位符 3"/>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vi-VN" altLang="vi-VN">
                <a:latin typeface="Noto Sans"/>
                <a:ea typeface="Noto Sans"/>
              </a:rPr>
              <a:t>Bấm vào đây để chỉnh sửa kiểu tiêu</a:t>
            </a:r>
            <a:endParaRPr lang="zh-CN" altLang="en-US"/>
          </a:p>
        </p:txBody>
      </p:sp>
      <p:sp>
        <p:nvSpPr>
          <p:cNvPr id="3" name="内容占位符 2"/>
          <p:cNvSpPr>
            <a:spLocks noGrp="1"/>
          </p:cNvSpPr>
          <p:nvPr>
            <p:ph idx="1"/>
          </p:nvPr>
        </p:nvSpPr>
        <p:spPr/>
        <p:txBody>
          <a:bodyPr>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日期占位符 3"/>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endParaRPr lang="zh-CN" altLang="en-US"/>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Bấm vào đây để chỉnh sửa kiểu văn bản chính</a:t>
            </a:r>
          </a:p>
        </p:txBody>
      </p:sp>
      <p:sp>
        <p:nvSpPr>
          <p:cNvPr id="4" name="日期占位符 3"/>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vi-VN" altLang="vi-VN">
                <a:latin typeface="Noto Sans"/>
                <a:ea typeface="Noto Sans"/>
              </a:rPr>
              <a:t>Bấm vào đây để chỉnh sửa kiểu tiêu</a:t>
            </a:r>
            <a:endParaRPr lang="zh-CN" altLang="en-US"/>
          </a:p>
        </p:txBody>
      </p:sp>
      <p:sp>
        <p:nvSpPr>
          <p:cNvPr id="3" name="内容占位符 2"/>
          <p:cNvSpPr>
            <a:spLocks noGrp="1"/>
          </p:cNvSpPr>
          <p:nvPr>
            <p:ph sz="half" idx="1"/>
          </p:nvPr>
        </p:nvSpPr>
        <p:spPr>
          <a:xfrm>
            <a:off x="838200" y="1825625"/>
            <a:ext cx="5181600" cy="435133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内容占位符 3"/>
          <p:cNvSpPr>
            <a:spLocks noGrp="1"/>
          </p:cNvSpPr>
          <p:nvPr>
            <p:ph sz="half" idx="2"/>
          </p:nvPr>
        </p:nvSpPr>
        <p:spPr>
          <a:xfrm>
            <a:off x="6172200" y="1825625"/>
            <a:ext cx="5181600" cy="435133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5" name="日期占位符 4"/>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vi-VN" altLang="vi-VN">
                <a:latin typeface="Noto Sans"/>
                <a:ea typeface="Noto Sans"/>
              </a:rPr>
              <a:t>Bấm vào đây để chỉnh sửa kiểu tiêu</a:t>
            </a:r>
            <a:endParaRPr lang="zh-CN" altLang="en-US"/>
          </a:p>
        </p:txBody>
      </p:sp>
      <p:sp>
        <p:nvSpPr>
          <p:cNvPr id="3" name="文本占位符 2"/>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p>
        </p:txBody>
      </p:sp>
      <p:sp>
        <p:nvSpPr>
          <p:cNvPr id="4" name="内容占位符 3"/>
          <p:cNvSpPr>
            <a:spLocks noGrp="1"/>
          </p:cNvSpPr>
          <p:nvPr>
            <p:ph sz="half" idx="2"/>
          </p:nvPr>
        </p:nvSpPr>
        <p:spPr>
          <a:xfrm>
            <a:off x="839788" y="2505075"/>
            <a:ext cx="5157787" cy="368458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5" name="文本占位符 4"/>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7" name="日期占位符 6"/>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vi-VN" altLang="vi-VN">
                <a:latin typeface="Noto Sans"/>
                <a:ea typeface="Noto Sans"/>
              </a:rPr>
              <a:t>Bấm vào đây để chỉnh sửa kiểu tiêu</a:t>
            </a:r>
            <a:endParaRPr lang="zh-CN" altLang="en-US"/>
          </a:p>
        </p:txBody>
      </p:sp>
      <p:sp>
        <p:nvSpPr>
          <p:cNvPr id="3" name="日期占位符 2"/>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vi-VN" altLang="vi-VN">
                <a:latin typeface="Noto Sans"/>
                <a:ea typeface="Noto Sans"/>
              </a:rPr>
              <a:t>Bấm vào đây để chỉnh sửa kiểu tiêu</a:t>
            </a:r>
            <a:endParaRPr lang="zh-CN" altLang="en-US"/>
          </a:p>
        </p:txBody>
      </p:sp>
      <p:sp>
        <p:nvSpPr>
          <p:cNvPr id="3" name="内容占位符 2"/>
          <p:cNvSpPr>
            <a:spLocks noGrp="1"/>
          </p:cNvSpPr>
          <p:nvPr>
            <p:ph idx="1"/>
          </p:nvPr>
        </p:nvSpPr>
        <p:spPr/>
        <p:txBody>
          <a:bodyPr>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日期占位符 3"/>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zh-CN" altLang="en-US"/>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p>
        </p:txBody>
      </p:sp>
      <p:sp>
        <p:nvSpPr>
          <p:cNvPr id="5" name="日期占位符 4"/>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p>
        </p:txBody>
      </p:sp>
      <p:sp>
        <p:nvSpPr>
          <p:cNvPr id="5" name="日期占位符 4"/>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vi-VN" altLang="vi-VN">
                <a:latin typeface="Noto Sans"/>
                <a:ea typeface="Noto Sans"/>
              </a:rPr>
              <a:t>Bấm vào đây để chỉnh sửa kiểu tiêu</a:t>
            </a:r>
            <a:endParaRPr lang="zh-CN" altLang="en-US"/>
          </a:p>
        </p:txBody>
      </p:sp>
      <p:sp>
        <p:nvSpPr>
          <p:cNvPr id="3" name="竖排文字占位符 2"/>
          <p:cNvSpPr>
            <a:spLocks noGrp="1"/>
          </p:cNvSpPr>
          <p:nvPr>
            <p:ph type="body" orient="vert" idx="1"/>
          </p:nvPr>
        </p:nvSpPr>
        <p:spPr/>
        <p:txBody>
          <a:bodyPr vert="vert">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日期占位符 3"/>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endParaRPr lang="zh-CN" altLang="en-US"/>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日期占位符 3"/>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t">
            <a:normAutofit fontScale="62500" lnSpcReduction="20000"/>
          </a:bodyPr>
          <a:lstStyle>
            <a:lvl1pPr marL="0" indent="0" algn="ctr">
              <a:lnSpc>
                <a:spcPct val="100000"/>
              </a:lnSpc>
              <a:spcBef>
                <a:spcPct val="0"/>
              </a:spcBef>
              <a:buNone/>
              <a:defRPr sz="4200" b="1">
                <a:solidFill>
                  <a:schemeClr val="bg1"/>
                </a:solidFill>
                <a:latin typeface="Lato Hairline"/>
                <a:cs typeface="Lato Hairline"/>
              </a:defRPr>
            </a:lvl1pPr>
          </a:lstStyle>
          <a:p>
            <a:pPr lvl="0"/>
            <a:r>
              <a:rPr lang="vi-VN" altLang="vi-VN">
                <a:latin typeface="Noto Sans"/>
                <a:ea typeface="Noto Sans"/>
              </a:rPr>
              <a:t>TIÊU ĐỀ TẠI ĐÂY</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t">
            <a:normAutofit fontScale="60000" lnSpcReduction="20000"/>
          </a:bodyPr>
          <a:lstStyle>
            <a:lvl1pPr marL="0" indent="0" algn="ctr">
              <a:lnSpc>
                <a:spcPct val="100000"/>
              </a:lnSpc>
              <a:spcBef>
                <a:spcPct val="0"/>
              </a:spcBef>
              <a:spcAft>
                <a:spcPct val="0"/>
              </a:spcAft>
              <a:buNone/>
              <a:defRPr sz="1800" b="0">
                <a:solidFill>
                  <a:schemeClr val="accent3"/>
                </a:solidFill>
                <a:latin typeface="Lato Light"/>
                <a:cs typeface="Lato Light"/>
              </a:defRPr>
            </a:lvl1pPr>
          </a:lstStyle>
          <a:p>
            <a:pPr lvl="0"/>
            <a:r>
              <a:rPr lang="vi-VN" altLang="vi-VN">
                <a:latin typeface="Noto Sans"/>
                <a:ea typeface="Noto Sans"/>
              </a:rPr>
              <a:t>Mẫu Powerpoint cuối cùng</a:t>
            </a:r>
            <a:endParaRPr lang="es-ES_tradnl"/>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normAutofit/>
          </a:bodyPr>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vi-VN" altLang="vi-VN">
                <a:latin typeface="Noto Sans"/>
                <a:ea typeface="Noto Sans"/>
              </a:rPr>
              <a:t>Lorem ipsum dolor sit amet, consectetur</a:t>
            </a:r>
          </a:p>
        </p:txBody>
      </p:sp>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endParaRPr lang="zh-CN" altLang="en-US"/>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Bấm vào đây để chỉnh sửa kiểu văn bản chính</a:t>
            </a:r>
          </a:p>
        </p:txBody>
      </p:sp>
      <p:sp>
        <p:nvSpPr>
          <p:cNvPr id="4" name="日期占位符 3"/>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vi-VN" altLang="vi-VN">
                <a:latin typeface="Noto Sans"/>
                <a:ea typeface="Noto Sans"/>
              </a:rPr>
              <a:t>Bấm vào đây để chỉnh sửa kiểu tiêu</a:t>
            </a:r>
            <a:endParaRPr lang="zh-CN" altLang="en-US"/>
          </a:p>
        </p:txBody>
      </p:sp>
      <p:sp>
        <p:nvSpPr>
          <p:cNvPr id="3" name="内容占位符 2"/>
          <p:cNvSpPr>
            <a:spLocks noGrp="1"/>
          </p:cNvSpPr>
          <p:nvPr>
            <p:ph sz="half" idx="1"/>
          </p:nvPr>
        </p:nvSpPr>
        <p:spPr>
          <a:xfrm>
            <a:off x="838200" y="1825625"/>
            <a:ext cx="5181600" cy="435133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内容占位符 3"/>
          <p:cNvSpPr>
            <a:spLocks noGrp="1"/>
          </p:cNvSpPr>
          <p:nvPr>
            <p:ph sz="half" idx="2"/>
          </p:nvPr>
        </p:nvSpPr>
        <p:spPr>
          <a:xfrm>
            <a:off x="6172200" y="1825625"/>
            <a:ext cx="5181600" cy="435133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5" name="日期占位符 4"/>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vi-VN" altLang="vi-VN">
                <a:latin typeface="Noto Sans"/>
                <a:ea typeface="Noto Sans"/>
              </a:rPr>
              <a:t>Bấm vào đây để chỉnh sửa kiểu tiêu</a:t>
            </a:r>
            <a:endParaRPr lang="zh-CN" altLang="en-US"/>
          </a:p>
        </p:txBody>
      </p:sp>
      <p:sp>
        <p:nvSpPr>
          <p:cNvPr id="3" name="文本占位符 2"/>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p>
        </p:txBody>
      </p:sp>
      <p:sp>
        <p:nvSpPr>
          <p:cNvPr id="4" name="内容占位符 3"/>
          <p:cNvSpPr>
            <a:spLocks noGrp="1"/>
          </p:cNvSpPr>
          <p:nvPr>
            <p:ph sz="half" idx="2"/>
          </p:nvPr>
        </p:nvSpPr>
        <p:spPr>
          <a:xfrm>
            <a:off x="839788" y="2505075"/>
            <a:ext cx="5157787" cy="368458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5" name="文本占位符 4"/>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sz="2300">
                <a:latin typeface="Noto Sans"/>
                <a:ea typeface="Noto Sans"/>
              </a:rPr>
              <a:t>Bấm vào đây để chỉnh</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7" name="日期占位符 6"/>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vi-VN" altLang="vi-VN">
                <a:latin typeface="Noto Sans"/>
                <a:ea typeface="Noto Sans"/>
              </a:rPr>
              <a:t>Bấm vào đây để chỉnh sửa kiểu tiêu</a:t>
            </a:r>
            <a:endParaRPr lang="zh-CN" altLang="en-US"/>
          </a:p>
        </p:txBody>
      </p:sp>
      <p:sp>
        <p:nvSpPr>
          <p:cNvPr id="3" name="日期占位符 2"/>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zh-CN" altLang="en-US"/>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Bấm vào đây để</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p>
        </p:txBody>
      </p:sp>
      <p:sp>
        <p:nvSpPr>
          <p:cNvPr id="5" name="日期占位符 4"/>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Bấm vào đây để chỉnh</a:t>
            </a:r>
          </a:p>
        </p:txBody>
      </p:sp>
      <p:sp>
        <p:nvSpPr>
          <p:cNvPr id="5" name="日期占位符 4"/>
          <p:cNvSpPr>
            <a:spLocks noGrp="1"/>
          </p:cNvSpPr>
          <p:nvPr>
            <p:ph type="dt" sz="half" idx="10"/>
          </p:nvPr>
        </p:nvSpPr>
        <p:spPr/>
        <p:txBody>
          <a:bodyPr>
            <a:normAutofit/>
          </a:bodyPr>
          <a:lstStyle/>
          <a:p>
            <a:fld id="{D997B5FA-0921-464F-AAE1-844C04324D75}" type="datetimeFigureOut">
              <a:rPr lang="vi-VN" altLang="vi-VN" sz="1100" smtClean="0">
                <a:latin typeface="Noto Sans"/>
                <a:ea typeface="Noto Sans"/>
              </a:rPr>
              <a:t>09/04/2024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565CE74E-AB26-4998-AD42-012C4C1AD076}" type="slidenum">
              <a:rPr lang="vi-VN" altLang="vi-VN" smtClean="0">
                <a:latin typeface="Noto Sans"/>
                <a:ea typeface="Noto Sans"/>
              </a:rPr>
              <a:t>‹#›</a:t>
            </a:fld>
            <a:endParaRPr lang="zh-CN" altLang="en-US"/>
          </a:p>
        </p:txBody>
      </p:sp>
    </p:spTree>
  </p:cSld>
  <p:clrMapOvr>
    <a:masterClrMapping/>
  </p:clrMapOvr>
  <p:transition advTm="200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565CE74E-AB26-4998-AD42-012C4C1AD076}" type="slidenum">
              <a:rPr lang="vi-VN" altLang="vi-VN" smtClean="0">
                <a:latin typeface="Noto Sans"/>
                <a:ea typeface="Noto Sans"/>
              </a:rPr>
              <a:t>‹#›</a:t>
            </a:fld>
            <a:endParaRPr lang="zh-CN" altLang="en-US"/>
          </a:p>
        </p:txBody>
      </p:sp>
      <p:pic>
        <p:nvPicPr>
          <p:cNvPr id="7" name="图片 6" descr="2"/>
          <p:cNvPicPr>
            <a:picLocks noChangeAspect="1"/>
          </p:cNvPicPr>
          <p:nvPr userDrawn="1"/>
        </p:nvPicPr>
        <p:blipFill>
          <a:blip r:embed="rId14"/>
          <a:srcRect l="3146" t="2992" r="2488" b="2211"/>
          <a:stretch>
            <a:fillRect/>
          </a:stretch>
        </p:blipFill>
        <p:spPr>
          <a:xfrm>
            <a:off x="635" y="-635"/>
            <a:ext cx="12191365" cy="685863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2000">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Bấm vào đây để 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D997B5FA-0921-464F-AAE1-844C04324D75}" type="datetimeFigureOut">
              <a:rPr lang="vi-VN" altLang="vi-VN" sz="1100" smtClean="0">
                <a:latin typeface="Noto Sans"/>
                <a:ea typeface="Noto Sans"/>
              </a:rPr>
              <a:t>09/04/2024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565CE74E-AB26-4998-AD42-012C4C1AD076}" type="slidenum">
              <a:rPr lang="vi-VN" altLang="vi-VN" smtClean="0">
                <a:latin typeface="Noto Sans"/>
                <a:ea typeface="Noto Sans"/>
              </a:rPr>
              <a:t>‹#›</a:t>
            </a:fld>
            <a:endParaRPr lang="zh-CN" altLang="en-US"/>
          </a:p>
        </p:txBody>
      </p:sp>
      <p:pic>
        <p:nvPicPr>
          <p:cNvPr id="7" name="图片 6" descr="2"/>
          <p:cNvPicPr>
            <a:picLocks noChangeAspect="1"/>
          </p:cNvPicPr>
          <p:nvPr userDrawn="1"/>
        </p:nvPicPr>
        <p:blipFill>
          <a:blip r:embed="rId14"/>
          <a:srcRect l="3146" t="2992" r="2488" b="2211"/>
          <a:stretch>
            <a:fillRect/>
          </a:stretch>
        </p:blipFill>
        <p:spPr>
          <a:xfrm>
            <a:off x="635" y="-635"/>
            <a:ext cx="12191365" cy="6858635"/>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advTm="2000">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8.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9.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tags" Target="../tags/tag10.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11.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ags" Target="../tags/tag1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ags" Target="../tags/tag13.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ags" Target="../tags/tag14.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15.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jpeg"/><Relationship Id="rId2" Type="http://schemas.openxmlformats.org/officeDocument/2006/relationships/slideLayout" Target="../slideLayouts/slideLayout14.xml"/><Relationship Id="rId1" Type="http://schemas.openxmlformats.org/officeDocument/2006/relationships/tags" Target="../tags/tag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6.jpeg"/><Relationship Id="rId2" Type="http://schemas.openxmlformats.org/officeDocument/2006/relationships/slideLayout" Target="../slideLayouts/slideLayout14.xml"/><Relationship Id="rId1" Type="http://schemas.openxmlformats.org/officeDocument/2006/relationships/tags" Target="../tags/tag4.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8.jpeg"/><Relationship Id="rId2" Type="http://schemas.openxmlformats.org/officeDocument/2006/relationships/slideLayout" Target="../slideLayouts/slideLayout14.xml"/><Relationship Id="rId1" Type="http://schemas.openxmlformats.org/officeDocument/2006/relationships/tags" Target="../tags/tag5.xml"/><Relationship Id="rId6" Type="http://schemas.openxmlformats.org/officeDocument/2006/relationships/image" Target="../media/image17.jpeg"/><Relationship Id="rId5" Type="http://schemas.openxmlformats.org/officeDocument/2006/relationships/image" Target="../media/image8.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2575519" y="2351532"/>
            <a:ext cx="7138849" cy="2292896"/>
          </a:xfrm>
          <a:prstGeom prst="rect">
            <a:avLst/>
          </a:prstGeom>
          <a:noFill/>
        </p:spPr>
        <p:txBody>
          <a:bodyPr wrap="none" rtlCol="0">
            <a:normAutofit/>
          </a:bodyPr>
          <a:lstStyle/>
          <a:p>
            <a:pPr algn="ctr"/>
            <a:r>
              <a:rPr lang="en-US" altLang="vi-VN" sz="4400" dirty="0" err="1">
                <a:solidFill>
                  <a:srgbClr val="FF8989"/>
                </a:solidFill>
                <a:latin typeface="Times New Roman" panose="02020603050405020304" pitchFamily="18" charset="0"/>
                <a:ea typeface="Noto Sans"/>
                <a:cs typeface="Times New Roman" panose="02020603050405020304" pitchFamily="18" charset="0"/>
              </a:rPr>
              <a:t>Áp</a:t>
            </a:r>
            <a:r>
              <a:rPr lang="en-US" altLang="vi-VN" sz="4400" dirty="0">
                <a:solidFill>
                  <a:srgbClr val="FF8989"/>
                </a:solidFill>
                <a:latin typeface="Times New Roman" panose="02020603050405020304" pitchFamily="18" charset="0"/>
                <a:ea typeface="Noto Sans"/>
                <a:cs typeface="Times New Roman" panose="02020603050405020304" pitchFamily="18" charset="0"/>
              </a:rPr>
              <a:t> </a:t>
            </a:r>
            <a:r>
              <a:rPr lang="en-US" altLang="vi-VN" sz="4400" dirty="0" err="1">
                <a:solidFill>
                  <a:srgbClr val="FF8989"/>
                </a:solidFill>
                <a:latin typeface="Times New Roman" panose="02020603050405020304" pitchFamily="18" charset="0"/>
                <a:ea typeface="Noto Sans"/>
                <a:cs typeface="Times New Roman" panose="02020603050405020304" pitchFamily="18" charset="0"/>
              </a:rPr>
              <a:t>dụng</a:t>
            </a:r>
            <a:r>
              <a:rPr lang="en-US" altLang="vi-VN" sz="4400" dirty="0">
                <a:solidFill>
                  <a:srgbClr val="FF8989"/>
                </a:solidFill>
                <a:latin typeface="Times New Roman" panose="02020603050405020304" pitchFamily="18" charset="0"/>
                <a:ea typeface="Noto Sans"/>
                <a:cs typeface="Times New Roman" panose="02020603050405020304" pitchFamily="18" charset="0"/>
              </a:rPr>
              <a:t> </a:t>
            </a:r>
            <a:r>
              <a:rPr lang="en-US" altLang="vi-VN" sz="4400" dirty="0" err="1">
                <a:solidFill>
                  <a:srgbClr val="FF8989"/>
                </a:solidFill>
                <a:latin typeface="Times New Roman" panose="02020603050405020304" pitchFamily="18" charset="0"/>
                <a:ea typeface="Noto Sans"/>
                <a:cs typeface="Times New Roman" panose="02020603050405020304" pitchFamily="18" charset="0"/>
              </a:rPr>
              <a:t>mô</a:t>
            </a:r>
            <a:r>
              <a:rPr lang="en-US" altLang="vi-VN" sz="4400" dirty="0">
                <a:solidFill>
                  <a:srgbClr val="FF8989"/>
                </a:solidFill>
                <a:latin typeface="Times New Roman" panose="02020603050405020304" pitchFamily="18" charset="0"/>
                <a:ea typeface="Noto Sans"/>
                <a:cs typeface="Times New Roman" panose="02020603050405020304" pitchFamily="18" charset="0"/>
              </a:rPr>
              <a:t> </a:t>
            </a:r>
            <a:r>
              <a:rPr lang="en-US" altLang="vi-VN" sz="4400" dirty="0" err="1">
                <a:solidFill>
                  <a:srgbClr val="FF8989"/>
                </a:solidFill>
                <a:latin typeface="Times New Roman" panose="02020603050405020304" pitchFamily="18" charset="0"/>
                <a:ea typeface="Noto Sans"/>
                <a:cs typeface="Times New Roman" panose="02020603050405020304" pitchFamily="18" charset="0"/>
              </a:rPr>
              <a:t>hình</a:t>
            </a:r>
            <a:r>
              <a:rPr lang="en-US" altLang="vi-VN" sz="4400" dirty="0">
                <a:solidFill>
                  <a:srgbClr val="FF8989"/>
                </a:solidFill>
                <a:latin typeface="Times New Roman" panose="02020603050405020304" pitchFamily="18" charset="0"/>
                <a:ea typeface="Noto Sans"/>
                <a:cs typeface="Times New Roman" panose="02020603050405020304" pitchFamily="18" charset="0"/>
              </a:rPr>
              <a:t> Canvas </a:t>
            </a:r>
            <a:r>
              <a:rPr lang="en-US" altLang="vi-VN" sz="4400" dirty="0" err="1">
                <a:solidFill>
                  <a:srgbClr val="FF8989"/>
                </a:solidFill>
                <a:latin typeface="Times New Roman" panose="02020603050405020304" pitchFamily="18" charset="0"/>
                <a:ea typeface="Noto Sans"/>
                <a:cs typeface="Times New Roman" panose="02020603050405020304" pitchFamily="18" charset="0"/>
              </a:rPr>
              <a:t>trong</a:t>
            </a:r>
            <a:r>
              <a:rPr lang="en-US" altLang="vi-VN" sz="4400" dirty="0">
                <a:solidFill>
                  <a:srgbClr val="FF8989"/>
                </a:solidFill>
                <a:latin typeface="Times New Roman" panose="02020603050405020304" pitchFamily="18" charset="0"/>
                <a:ea typeface="Noto Sans"/>
                <a:cs typeface="Times New Roman" panose="02020603050405020304" pitchFamily="18" charset="0"/>
              </a:rPr>
              <a:t> </a:t>
            </a:r>
          </a:p>
          <a:p>
            <a:pPr algn="ctr"/>
            <a:r>
              <a:rPr lang="en-US" altLang="vi-VN" sz="4400" dirty="0" err="1">
                <a:solidFill>
                  <a:srgbClr val="FF8989"/>
                </a:solidFill>
                <a:latin typeface="Times New Roman" panose="02020603050405020304" pitchFamily="18" charset="0"/>
                <a:ea typeface="Noto Sans"/>
                <a:cs typeface="Times New Roman" panose="02020603050405020304" pitchFamily="18" charset="0"/>
              </a:rPr>
              <a:t>dự</a:t>
            </a:r>
            <a:r>
              <a:rPr lang="en-US" altLang="vi-VN" sz="4400" dirty="0">
                <a:solidFill>
                  <a:srgbClr val="FF8989"/>
                </a:solidFill>
                <a:latin typeface="Times New Roman" panose="02020603050405020304" pitchFamily="18" charset="0"/>
                <a:ea typeface="Noto Sans"/>
                <a:cs typeface="Times New Roman" panose="02020603050405020304" pitchFamily="18" charset="0"/>
              </a:rPr>
              <a:t> </a:t>
            </a:r>
            <a:r>
              <a:rPr lang="en-US" altLang="vi-VN" sz="4400" dirty="0" err="1">
                <a:solidFill>
                  <a:srgbClr val="FF8989"/>
                </a:solidFill>
                <a:latin typeface="Times New Roman" panose="02020603050405020304" pitchFamily="18" charset="0"/>
                <a:ea typeface="Noto Sans"/>
                <a:cs typeface="Times New Roman" panose="02020603050405020304" pitchFamily="18" charset="0"/>
              </a:rPr>
              <a:t>án</a:t>
            </a:r>
            <a:r>
              <a:rPr lang="en-US" altLang="vi-VN" sz="4400" dirty="0">
                <a:solidFill>
                  <a:srgbClr val="FF8989"/>
                </a:solidFill>
                <a:latin typeface="Times New Roman" panose="02020603050405020304" pitchFamily="18" charset="0"/>
                <a:ea typeface="Noto Sans"/>
                <a:cs typeface="Times New Roman" panose="02020603050405020304" pitchFamily="18" charset="0"/>
              </a:rPr>
              <a:t> </a:t>
            </a:r>
            <a:r>
              <a:rPr lang="en-US" altLang="vi-VN" sz="4400" dirty="0" err="1">
                <a:solidFill>
                  <a:srgbClr val="FF8989"/>
                </a:solidFill>
                <a:latin typeface="Times New Roman" panose="02020603050405020304" pitchFamily="18" charset="0"/>
                <a:ea typeface="Noto Sans"/>
                <a:cs typeface="Times New Roman" panose="02020603050405020304" pitchFamily="18" charset="0"/>
              </a:rPr>
              <a:t>rau</a:t>
            </a:r>
            <a:r>
              <a:rPr lang="en-US" altLang="vi-VN" sz="4400" dirty="0">
                <a:solidFill>
                  <a:srgbClr val="FF8989"/>
                </a:solidFill>
                <a:latin typeface="Times New Roman" panose="02020603050405020304" pitchFamily="18" charset="0"/>
                <a:ea typeface="Noto Sans"/>
                <a:cs typeface="Times New Roman" panose="02020603050405020304" pitchFamily="18" charset="0"/>
              </a:rPr>
              <a:t> </a:t>
            </a:r>
            <a:r>
              <a:rPr lang="en-US" altLang="vi-VN" sz="4400" dirty="0" err="1">
                <a:solidFill>
                  <a:srgbClr val="FF8989"/>
                </a:solidFill>
                <a:latin typeface="Times New Roman" panose="02020603050405020304" pitchFamily="18" charset="0"/>
                <a:ea typeface="Noto Sans"/>
                <a:cs typeface="Times New Roman" panose="02020603050405020304" pitchFamily="18" charset="0"/>
              </a:rPr>
              <a:t>thủy</a:t>
            </a:r>
            <a:r>
              <a:rPr lang="en-US" altLang="vi-VN" sz="4400" dirty="0">
                <a:solidFill>
                  <a:srgbClr val="FF8989"/>
                </a:solidFill>
                <a:latin typeface="Times New Roman" panose="02020603050405020304" pitchFamily="18" charset="0"/>
                <a:ea typeface="Noto Sans"/>
                <a:cs typeface="Times New Roman" panose="02020603050405020304" pitchFamily="18" charset="0"/>
              </a:rPr>
              <a:t> </a:t>
            </a:r>
            <a:r>
              <a:rPr lang="en-US" altLang="vi-VN" sz="4400" dirty="0" err="1">
                <a:solidFill>
                  <a:srgbClr val="FF8989"/>
                </a:solidFill>
                <a:latin typeface="Times New Roman" panose="02020603050405020304" pitchFamily="18" charset="0"/>
                <a:ea typeface="Noto Sans"/>
                <a:cs typeface="Times New Roman" panose="02020603050405020304" pitchFamily="18" charset="0"/>
              </a:rPr>
              <a:t>canh</a:t>
            </a:r>
            <a:endParaRPr lang="vi-VN" altLang="vi-VN" sz="4400" dirty="0">
              <a:solidFill>
                <a:srgbClr val="FF8989"/>
              </a:solidFill>
              <a:latin typeface="Times New Roman" panose="02020603050405020304" pitchFamily="18" charset="0"/>
              <a:ea typeface="Noto Sans"/>
              <a:cs typeface="Times New Roman" panose="02020603050405020304" pitchFamily="18" charset="0"/>
            </a:endParaRPr>
          </a:p>
        </p:txBody>
      </p:sp>
      <p:pic>
        <p:nvPicPr>
          <p:cNvPr id="7" name="时尚广告1">
            <a:hlinkClick r:id="" action="ppaction://media"/>
          </p:cNvPr>
          <p:cNvPicPr>
            <a:picLocks noRot="1"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1007745"/>
            <a:ext cx="619125" cy="619125"/>
          </a:xfrm>
          <a:prstGeom prst="rect">
            <a:avLst/>
          </a:prstGeom>
        </p:spPr>
      </p:pic>
    </p:spTree>
  </p:cSld>
  <p:clrMapOvr>
    <a:masterClrMapping/>
  </p:clrMapOvr>
  <p:transition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additive="base">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70758" y="1107254"/>
            <a:ext cx="2597788" cy="554126"/>
          </a:xfrm>
          <a:prstGeom prst="rect">
            <a:avLst/>
          </a:prstGeom>
          <a:noFill/>
        </p:spPr>
        <p:txBody>
          <a:bodyPr wrap="none" rtlCol="0" anchor="t">
            <a:normAutofit/>
          </a:bodyPr>
          <a:lstStyle/>
          <a:p>
            <a:pPr algn="ctr"/>
            <a:r>
              <a:rPr lang="en-US" altLang="vi-VN" sz="3000" dirty="0">
                <a:solidFill>
                  <a:srgbClr val="5B6EB5"/>
                </a:solidFill>
                <a:latin typeface="Noto Sans"/>
                <a:ea typeface="Noto Sans"/>
                <a:sym typeface="+mn-ea"/>
              </a:rPr>
              <a:t>2.1 </a:t>
            </a:r>
            <a:r>
              <a:rPr lang="en-US" altLang="vi-VN" sz="3000" dirty="0" err="1">
                <a:solidFill>
                  <a:srgbClr val="5B6EB5"/>
                </a:solidFill>
                <a:latin typeface="Noto Sans"/>
                <a:ea typeface="Noto Sans"/>
                <a:sym typeface="+mn-ea"/>
              </a:rPr>
              <a:t>Nghiên</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cứu</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và</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phát</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triển</a:t>
            </a:r>
            <a:endParaRPr lang="vi-VN" altLang="vi-VN" sz="3000" dirty="0">
              <a:solidFill>
                <a:srgbClr val="5B6EB5"/>
              </a:solidFill>
              <a:latin typeface="Noto Sans"/>
              <a:ea typeface="Noto Sans"/>
              <a:sym typeface="+mn-ea"/>
            </a:endParaRP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11" name="文本框 3">
            <a:extLst>
              <a:ext uri="{FF2B5EF4-FFF2-40B4-BE49-F238E27FC236}">
                <a16:creationId xmlns:a16="http://schemas.microsoft.com/office/drawing/2014/main" id="{5CE1F655-7720-AEEE-26EE-A2F723E3EC5C}"/>
              </a:ext>
            </a:extLst>
          </p:cNvPr>
          <p:cNvSpPr txBox="1"/>
          <p:nvPr/>
        </p:nvSpPr>
        <p:spPr>
          <a:xfrm>
            <a:off x="721677" y="1880633"/>
            <a:ext cx="6267598" cy="888001"/>
          </a:xfrm>
          <a:prstGeom prst="rect">
            <a:avLst/>
          </a:prstGeom>
          <a:noFill/>
        </p:spPr>
        <p:txBody>
          <a:bodyPr wrap="none" rtlCol="0" anchor="t">
            <a:noAutofit/>
          </a:bodyPr>
          <a:lstStyle/>
          <a:p>
            <a:pPr marL="285750" marR="0" indent="-285750" algn="just">
              <a:spcBef>
                <a:spcPts val="0"/>
              </a:spcBef>
              <a:spcAft>
                <a:spcPts val="0"/>
              </a:spcAft>
              <a:buFont typeface="Arial" panose="020B0604020202020204" pitchFamily="34" charset="0"/>
              <a:buChar char="•"/>
            </a:pPr>
            <a:r>
              <a:rPr lang="vi-VN" sz="1400" kern="100" dirty="0">
                <a:effectLst/>
                <a:latin typeface="+mj-lt"/>
                <a:ea typeface="宋体" panose="02010600030101010101" pitchFamily="2" charset="-122"/>
              </a:rPr>
              <a:t>Nghiên cứu về các phương pháp trồng rau thủy canh hiệu quả và bền vững</a:t>
            </a:r>
            <a:endParaRPr lang="en-US" sz="1400" kern="100" dirty="0">
              <a:effectLst/>
              <a:latin typeface="+mj-lt"/>
              <a:ea typeface="宋体" panose="02010600030101010101" pitchFamily="2" charset="-122"/>
            </a:endParaRPr>
          </a:p>
          <a:p>
            <a:pPr marL="285750" marR="0" indent="-285750" algn="just">
              <a:spcBef>
                <a:spcPts val="0"/>
              </a:spcBef>
              <a:spcAft>
                <a:spcPts val="0"/>
              </a:spcAft>
              <a:buFont typeface="Arial" panose="020B0604020202020204" pitchFamily="34" charset="0"/>
              <a:buChar char="•"/>
            </a:pPr>
            <a:r>
              <a:rPr lang="vi-VN" sz="1400" kern="100" dirty="0">
                <a:effectLst/>
                <a:latin typeface="+mj-lt"/>
                <a:ea typeface="宋体" panose="02010600030101010101" pitchFamily="2" charset="-122"/>
              </a:rPr>
              <a:t>Phát triển các giải pháp công nghệ mới để tối ưu hóa sản xuất và tăng cường chất </a:t>
            </a:r>
            <a:endParaRPr lang="en-US" sz="1400" kern="100" dirty="0">
              <a:effectLst/>
              <a:latin typeface="+mj-lt"/>
              <a:ea typeface="宋体" panose="02010600030101010101" pitchFamily="2" charset="-122"/>
            </a:endParaRPr>
          </a:p>
          <a:p>
            <a:pPr marL="0" marR="0" algn="just">
              <a:spcBef>
                <a:spcPts val="0"/>
              </a:spcBef>
              <a:spcAft>
                <a:spcPts val="0"/>
              </a:spcAft>
            </a:pPr>
            <a:r>
              <a:rPr lang="vi-VN" sz="1400" kern="100" dirty="0">
                <a:effectLst/>
                <a:latin typeface="+mj-lt"/>
                <a:ea typeface="宋体" panose="02010600030101010101" pitchFamily="2" charset="-122"/>
              </a:rPr>
              <a:t>lượng sản phẩm</a:t>
            </a:r>
          </a:p>
          <a:p>
            <a:pPr marL="0" marR="0" algn="just">
              <a:spcBef>
                <a:spcPts val="0"/>
              </a:spcBef>
              <a:spcAft>
                <a:spcPts val="0"/>
              </a:spcAft>
            </a:pPr>
            <a:endParaRPr lang="vi-VN" sz="1400" kern="100" dirty="0">
              <a:effectLst/>
              <a:latin typeface="+mj-lt"/>
              <a:ea typeface="宋体" panose="02010600030101010101" pitchFamily="2" charset="-122"/>
            </a:endParaRPr>
          </a:p>
          <a:p>
            <a:pPr marL="532130" indent="-285750" algn="just">
              <a:spcBef>
                <a:spcPts val="1350"/>
              </a:spcBef>
              <a:buFont typeface="Arial" panose="020B0604020202020204" pitchFamily="34" charset="0"/>
              <a:buChar char="•"/>
            </a:pPr>
            <a:endParaRPr lang="vi-VN" sz="1400" kern="100" dirty="0">
              <a:effectLst/>
              <a:latin typeface="+mj-lt"/>
              <a:ea typeface="宋体" panose="02010600030101010101" pitchFamily="2" charset="-122"/>
            </a:endParaRPr>
          </a:p>
          <a:p>
            <a:pPr marL="285750" indent="-285750">
              <a:buFont typeface="Arial" panose="020B0604020202020204" pitchFamily="34" charset="0"/>
              <a:buChar char="•"/>
            </a:pPr>
            <a:endParaRPr lang="en-US" sz="1400" dirty="0">
              <a:effectLst/>
              <a:latin typeface="+mj-lt"/>
            </a:endParaRPr>
          </a:p>
          <a:p>
            <a:endParaRPr lang="en-US" altLang="vi-VN" sz="1400" dirty="0">
              <a:latin typeface="+mj-lt"/>
              <a:ea typeface="Noto Sans"/>
              <a:cs typeface="Times New Roman" panose="02020603050405020304" pitchFamily="18" charset="0"/>
              <a:sym typeface="+mn-ea"/>
            </a:endParaRPr>
          </a:p>
        </p:txBody>
      </p:sp>
      <p:pic>
        <p:nvPicPr>
          <p:cNvPr id="7170" name="Picture 2" descr="Có tiền mà chẳng dám tiêu... | Viện Khoa học Nông nghiệp Việt Nam">
            <a:extLst>
              <a:ext uri="{FF2B5EF4-FFF2-40B4-BE49-F238E27FC236}">
                <a16:creationId xmlns:a16="http://schemas.microsoft.com/office/drawing/2014/main" id="{815D2459-1B67-D16F-6C85-35CFB5A2A1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0372" y="3241650"/>
            <a:ext cx="3314235" cy="228314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Ứng dụng công nghệ điện toán đám mây để trồng rau sạch">
            <a:extLst>
              <a:ext uri="{FF2B5EF4-FFF2-40B4-BE49-F238E27FC236}">
                <a16:creationId xmlns:a16="http://schemas.microsoft.com/office/drawing/2014/main" id="{2D03BDDC-294C-FA94-126C-D9700015E9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260692"/>
            <a:ext cx="3708903" cy="22640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74056334"/>
      </p:ext>
    </p:extLst>
  </p:cSld>
  <p:clrMapOvr>
    <a:masterClrMapping/>
  </p:clrMapOvr>
  <p:transition advTm="2000">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70758" y="1107254"/>
            <a:ext cx="2597788" cy="554126"/>
          </a:xfrm>
          <a:prstGeom prst="rect">
            <a:avLst/>
          </a:prstGeom>
          <a:noFill/>
        </p:spPr>
        <p:txBody>
          <a:bodyPr wrap="none" rtlCol="0" anchor="t">
            <a:normAutofit/>
          </a:bodyPr>
          <a:lstStyle/>
          <a:p>
            <a:pPr algn="ctr"/>
            <a:r>
              <a:rPr lang="en-US" altLang="vi-VN" sz="3000" dirty="0">
                <a:solidFill>
                  <a:srgbClr val="5B6EB5"/>
                </a:solidFill>
                <a:latin typeface="Noto Sans"/>
                <a:ea typeface="Noto Sans"/>
                <a:sym typeface="+mn-ea"/>
              </a:rPr>
              <a:t>2.2 </a:t>
            </a:r>
            <a:r>
              <a:rPr lang="en-US" altLang="vi-VN" sz="3000" dirty="0" err="1">
                <a:solidFill>
                  <a:srgbClr val="5B6EB5"/>
                </a:solidFill>
                <a:latin typeface="Noto Sans"/>
                <a:ea typeface="Noto Sans"/>
                <a:sym typeface="+mn-ea"/>
              </a:rPr>
              <a:t>Quản</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lí</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sản</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xuất</a:t>
            </a:r>
            <a:endParaRPr lang="vi-VN" altLang="vi-VN" sz="3000" dirty="0">
              <a:solidFill>
                <a:srgbClr val="5B6EB5"/>
              </a:solidFill>
              <a:latin typeface="Noto Sans"/>
              <a:ea typeface="Noto Sans"/>
              <a:sym typeface="+mn-ea"/>
            </a:endParaRP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11" name="文本框 3">
            <a:extLst>
              <a:ext uri="{FF2B5EF4-FFF2-40B4-BE49-F238E27FC236}">
                <a16:creationId xmlns:a16="http://schemas.microsoft.com/office/drawing/2014/main" id="{5CE1F655-7720-AEEE-26EE-A2F723E3EC5C}"/>
              </a:ext>
            </a:extLst>
          </p:cNvPr>
          <p:cNvSpPr txBox="1"/>
          <p:nvPr/>
        </p:nvSpPr>
        <p:spPr>
          <a:xfrm>
            <a:off x="721676" y="1880633"/>
            <a:ext cx="7707099" cy="888001"/>
          </a:xfrm>
          <a:prstGeom prst="rect">
            <a:avLst/>
          </a:prstGeom>
          <a:noFill/>
        </p:spPr>
        <p:txBody>
          <a:bodyPr wrap="none" rtlCol="0" anchor="t">
            <a:noAutofit/>
          </a:bodyPr>
          <a:lstStyle/>
          <a:p>
            <a:pPr marL="285750" marR="0" indent="-285750" algn="just">
              <a:spcBef>
                <a:spcPts val="0"/>
              </a:spcBef>
              <a:spcAft>
                <a:spcPts val="0"/>
              </a:spcAft>
              <a:buFont typeface="Arial" panose="020B0604020202020204" pitchFamily="34" charset="0"/>
              <a:buChar char="•"/>
            </a:pP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Quản</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lý</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quá</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trình</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sản</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xuất</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từ</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việc</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chọn</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giống</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gieo</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trồng</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chăm</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sóc</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thu</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hoạch</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đến</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đóng</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gói</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sản</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phẩm</a:t>
            </a:r>
            <a:r>
              <a:rPr lang="en-US" sz="1300" kern="100" dirty="0">
                <a:latin typeface="Times New Roman" panose="02020603050405020304" pitchFamily="18" charset="0"/>
                <a:ea typeface="宋体" panose="02010600030101010101" pitchFamily="2" charset="-122"/>
                <a:cs typeface="Times New Roman" panose="02020603050405020304" pitchFamily="18" charset="0"/>
              </a:rPr>
              <a:t>.</a:t>
            </a:r>
            <a:endParaRPr lang="en-US" sz="13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a:spcBef>
                <a:spcPts val="0"/>
              </a:spcBef>
              <a:spcAft>
                <a:spcPts val="0"/>
              </a:spcAft>
              <a:buFont typeface="Arial" panose="020B0604020202020204" pitchFamily="34" charset="0"/>
              <a:buChar char="•"/>
            </a:pP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Đảm</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bảo</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tuân</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thủ</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các</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tiêu</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chuẩn</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an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toàn</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thực</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phẩm</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và</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các</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quy</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định</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pháp</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300" kern="100" dirty="0" err="1">
                <a:effectLst/>
                <a:latin typeface="Times New Roman" panose="02020603050405020304" pitchFamily="18" charset="0"/>
                <a:ea typeface="宋体" panose="02010600030101010101" pitchFamily="2" charset="-122"/>
                <a:cs typeface="Times New Roman" panose="02020603050405020304" pitchFamily="18" charset="0"/>
              </a:rPr>
              <a:t>luật</a:t>
            </a:r>
            <a:r>
              <a:rPr lang="en-US" sz="13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0" marR="0" algn="just">
              <a:spcBef>
                <a:spcPts val="0"/>
              </a:spcBef>
              <a:spcAft>
                <a:spcPts val="0"/>
              </a:spcAft>
            </a:pPr>
            <a:endParaRPr lang="vi-V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532130" indent="-285750" algn="just">
              <a:spcBef>
                <a:spcPts val="1350"/>
              </a:spcBef>
              <a:buFont typeface="Arial" panose="020B0604020202020204" pitchFamily="34" charset="0"/>
              <a:buChar char="•"/>
            </a:pPr>
            <a:endParaRPr lang="vi-V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1300" dirty="0">
              <a:effectLst/>
              <a:latin typeface="Times New Roman" panose="02020603050405020304" pitchFamily="18" charset="0"/>
              <a:cs typeface="Times New Roman" panose="02020603050405020304" pitchFamily="18" charset="0"/>
            </a:endParaRPr>
          </a:p>
          <a:p>
            <a:endParaRPr lang="en-US" altLang="vi-VN" sz="1300" dirty="0">
              <a:latin typeface="Times New Roman" panose="02020603050405020304" pitchFamily="18" charset="0"/>
              <a:ea typeface="Noto Sans"/>
              <a:cs typeface="Times New Roman" panose="02020603050405020304" pitchFamily="18" charset="0"/>
              <a:sym typeface="+mn-ea"/>
            </a:endParaRPr>
          </a:p>
        </p:txBody>
      </p:sp>
      <p:sp>
        <p:nvSpPr>
          <p:cNvPr id="2" name="AutoShape 2" descr="Các bước tiến hành trồng cây bắp cải">
            <a:extLst>
              <a:ext uri="{FF2B5EF4-FFF2-40B4-BE49-F238E27FC236}">
                <a16:creationId xmlns:a16="http://schemas.microsoft.com/office/drawing/2014/main" id="{9E50BC40-3B47-90DA-77E6-A9A5923DDE2C}"/>
              </a:ext>
            </a:extLst>
          </p:cNvPr>
          <p:cNvSpPr>
            <a:spLocks noChangeAspect="1" noChangeArrowheads="1"/>
          </p:cNvSpPr>
          <p:nvPr/>
        </p:nvSpPr>
        <p:spPr bwMode="auto">
          <a:xfrm>
            <a:off x="585714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Các bước tiến hành trồng cây bắp cải">
            <a:extLst>
              <a:ext uri="{FF2B5EF4-FFF2-40B4-BE49-F238E27FC236}">
                <a16:creationId xmlns:a16="http://schemas.microsoft.com/office/drawing/2014/main" id="{9DE000D3-A019-4ECA-BF4A-535EC76121A2}"/>
              </a:ext>
            </a:extLst>
          </p:cNvPr>
          <p:cNvSpPr>
            <a:spLocks noChangeAspect="1" noChangeArrowheads="1"/>
          </p:cNvSpPr>
          <p:nvPr/>
        </p:nvSpPr>
        <p:spPr bwMode="auto">
          <a:xfrm>
            <a:off x="3202069" y="3490935"/>
            <a:ext cx="256977" cy="2023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Các bước tiến hành trồng cây bắp cải">
            <a:extLst>
              <a:ext uri="{FF2B5EF4-FFF2-40B4-BE49-F238E27FC236}">
                <a16:creationId xmlns:a16="http://schemas.microsoft.com/office/drawing/2014/main" id="{014B6741-A548-42F4-09C9-8E2ED4D33A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2051" y="2858211"/>
            <a:ext cx="3942984" cy="276393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ô hình kinh doanh tuần hoàn cho startup | Khởi nghiệp">
            <a:extLst>
              <a:ext uri="{FF2B5EF4-FFF2-40B4-BE49-F238E27FC236}">
                <a16:creationId xmlns:a16="http://schemas.microsoft.com/office/drawing/2014/main" id="{51248BC1-1ABD-614D-65F6-0FCC9C8AAB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3995" y="2858211"/>
            <a:ext cx="3569899" cy="27639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67907592"/>
      </p:ext>
    </p:extLst>
  </p:cSld>
  <p:clrMapOvr>
    <a:masterClrMapping/>
  </p:clrMapOvr>
  <p:transition advTm="2000">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70758" y="1107254"/>
            <a:ext cx="2597788" cy="554126"/>
          </a:xfrm>
          <a:prstGeom prst="rect">
            <a:avLst/>
          </a:prstGeom>
          <a:noFill/>
        </p:spPr>
        <p:txBody>
          <a:bodyPr wrap="none" rtlCol="0" anchor="t">
            <a:normAutofit/>
          </a:bodyPr>
          <a:lstStyle/>
          <a:p>
            <a:pPr algn="ctr"/>
            <a:r>
              <a:rPr lang="en-US" altLang="vi-VN" sz="3000" dirty="0">
                <a:solidFill>
                  <a:srgbClr val="5B6EB5"/>
                </a:solidFill>
                <a:latin typeface="Noto Sans"/>
                <a:ea typeface="Noto Sans"/>
                <a:sym typeface="+mn-ea"/>
              </a:rPr>
              <a:t>2.3 </a:t>
            </a:r>
            <a:r>
              <a:rPr lang="en-US" altLang="vi-VN" sz="3000" dirty="0" err="1">
                <a:solidFill>
                  <a:srgbClr val="5B6EB5"/>
                </a:solidFill>
                <a:latin typeface="Noto Sans"/>
                <a:ea typeface="Noto Sans"/>
                <a:sym typeface="+mn-ea"/>
              </a:rPr>
              <a:t>Tiếp</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thị</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bán</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hàng</a:t>
            </a:r>
            <a:endParaRPr lang="vi-VN" altLang="vi-VN" sz="3000" dirty="0">
              <a:solidFill>
                <a:srgbClr val="5B6EB5"/>
              </a:solidFill>
              <a:latin typeface="Noto Sans"/>
              <a:ea typeface="Noto Sans"/>
              <a:sym typeface="+mn-ea"/>
            </a:endParaRP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11" name="文本框 3">
            <a:extLst>
              <a:ext uri="{FF2B5EF4-FFF2-40B4-BE49-F238E27FC236}">
                <a16:creationId xmlns:a16="http://schemas.microsoft.com/office/drawing/2014/main" id="{5CE1F655-7720-AEEE-26EE-A2F723E3EC5C}"/>
              </a:ext>
            </a:extLst>
          </p:cNvPr>
          <p:cNvSpPr txBox="1"/>
          <p:nvPr/>
        </p:nvSpPr>
        <p:spPr>
          <a:xfrm>
            <a:off x="694516" y="1661380"/>
            <a:ext cx="7707099" cy="1098201"/>
          </a:xfrm>
          <a:prstGeom prst="rect">
            <a:avLst/>
          </a:prstGeom>
          <a:noFill/>
        </p:spPr>
        <p:txBody>
          <a:bodyPr wrap="none" rtlCol="0" anchor="t">
            <a:noAutofit/>
          </a:bodyPr>
          <a:lstStyle/>
          <a:p>
            <a:pPr marL="285750" indent="-285750" algn="just">
              <a:buFont typeface="Arial" panose="020B0604020202020204" pitchFamily="34" charset="0"/>
              <a:buChar char="•"/>
            </a:pPr>
            <a:r>
              <a:rPr lang="vi-VN" sz="1300" kern="100" dirty="0">
                <a:effectLst/>
                <a:latin typeface="+mj-lt"/>
                <a:ea typeface="宋体" panose="02010600030101010101" pitchFamily="2" charset="-122"/>
              </a:rPr>
              <a:t>Xây dựng chiến lược tiếp thị và quảng cáo để quảng bá sản phẩm và thu hút khách</a:t>
            </a:r>
            <a:r>
              <a:rPr lang="en-US" sz="1300" kern="100" dirty="0">
                <a:effectLst/>
                <a:latin typeface="+mj-lt"/>
                <a:ea typeface="宋体" panose="02010600030101010101" pitchFamily="2" charset="-122"/>
              </a:rPr>
              <a:t> </a:t>
            </a:r>
            <a:r>
              <a:rPr lang="en-US" sz="1300" kern="100" dirty="0" err="1">
                <a:effectLst/>
                <a:latin typeface="+mj-lt"/>
                <a:ea typeface="宋体" panose="02010600030101010101" pitchFamily="2" charset="-122"/>
              </a:rPr>
              <a:t>hàng</a:t>
            </a:r>
            <a:r>
              <a:rPr lang="en-US" sz="1300" kern="100" dirty="0">
                <a:latin typeface="+mj-lt"/>
                <a:ea typeface="宋体" panose="02010600030101010101" pitchFamily="2" charset="-122"/>
              </a:rPr>
              <a:t>.</a:t>
            </a:r>
            <a:endParaRPr lang="vi-VN" sz="1300" kern="100" dirty="0">
              <a:effectLst/>
              <a:latin typeface="+mj-lt"/>
              <a:ea typeface="宋体" panose="02010600030101010101" pitchFamily="2" charset="-122"/>
            </a:endParaRPr>
          </a:p>
          <a:p>
            <a:pPr marL="285750" indent="-285750" algn="just">
              <a:buFont typeface="Arial" panose="020B0604020202020204" pitchFamily="34" charset="0"/>
              <a:buChar char="•"/>
            </a:pPr>
            <a:r>
              <a:rPr lang="vi-VN" sz="1300" dirty="0">
                <a:effectLst/>
                <a:latin typeface="+mj-lt"/>
              </a:rPr>
              <a:t>Tạo ra kênh phân phối đa dạng để sản phẩm dễ tiếp cận hơn với khách hàng.</a:t>
            </a:r>
          </a:p>
          <a:p>
            <a:pPr marL="0" marR="0" algn="just">
              <a:spcBef>
                <a:spcPts val="0"/>
              </a:spcBef>
              <a:spcAft>
                <a:spcPts val="0"/>
              </a:spcAft>
            </a:pPr>
            <a:endParaRPr lang="vi-VN" sz="1300" kern="100" dirty="0">
              <a:effectLst/>
              <a:latin typeface="+mj-lt"/>
              <a:ea typeface="宋体" panose="02010600030101010101" pitchFamily="2" charset="-122"/>
            </a:endParaRPr>
          </a:p>
          <a:p>
            <a:pPr marL="0" marR="0" algn="just">
              <a:spcBef>
                <a:spcPts val="0"/>
              </a:spcBef>
              <a:spcAft>
                <a:spcPts val="0"/>
              </a:spcAft>
            </a:pPr>
            <a:endParaRPr lang="vi-V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532130" indent="-285750" algn="just">
              <a:spcBef>
                <a:spcPts val="1350"/>
              </a:spcBef>
              <a:buFont typeface="Arial" panose="020B0604020202020204" pitchFamily="34" charset="0"/>
              <a:buChar char="•"/>
            </a:pPr>
            <a:endParaRPr lang="vi-VN" sz="13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1300" dirty="0">
              <a:effectLst/>
              <a:latin typeface="Times New Roman" panose="02020603050405020304" pitchFamily="18" charset="0"/>
              <a:cs typeface="Times New Roman" panose="02020603050405020304" pitchFamily="18" charset="0"/>
            </a:endParaRPr>
          </a:p>
          <a:p>
            <a:endParaRPr lang="en-US" altLang="vi-VN" sz="1300" dirty="0">
              <a:latin typeface="Times New Roman" panose="02020603050405020304" pitchFamily="18" charset="0"/>
              <a:ea typeface="Noto Sans"/>
              <a:cs typeface="Times New Roman" panose="02020603050405020304" pitchFamily="18" charset="0"/>
              <a:sym typeface="+mn-ea"/>
            </a:endParaRPr>
          </a:p>
        </p:txBody>
      </p:sp>
      <p:sp>
        <p:nvSpPr>
          <p:cNvPr id="2" name="AutoShape 2" descr="Các bước tiến hành trồng cây bắp cải">
            <a:extLst>
              <a:ext uri="{FF2B5EF4-FFF2-40B4-BE49-F238E27FC236}">
                <a16:creationId xmlns:a16="http://schemas.microsoft.com/office/drawing/2014/main" id="{9E50BC40-3B47-90DA-77E6-A9A5923DDE2C}"/>
              </a:ext>
            </a:extLst>
          </p:cNvPr>
          <p:cNvSpPr>
            <a:spLocks noChangeAspect="1" noChangeArrowheads="1"/>
          </p:cNvSpPr>
          <p:nvPr/>
        </p:nvSpPr>
        <p:spPr bwMode="auto">
          <a:xfrm>
            <a:off x="585714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Các bước tiến hành trồng cây bắp cải">
            <a:extLst>
              <a:ext uri="{FF2B5EF4-FFF2-40B4-BE49-F238E27FC236}">
                <a16:creationId xmlns:a16="http://schemas.microsoft.com/office/drawing/2014/main" id="{9DE000D3-A019-4ECA-BF4A-535EC76121A2}"/>
              </a:ext>
            </a:extLst>
          </p:cNvPr>
          <p:cNvSpPr>
            <a:spLocks noChangeAspect="1" noChangeArrowheads="1"/>
          </p:cNvSpPr>
          <p:nvPr/>
        </p:nvSpPr>
        <p:spPr bwMode="auto">
          <a:xfrm>
            <a:off x="3202069" y="3490935"/>
            <a:ext cx="256977" cy="20239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A843566B-B4C6-542D-46C9-1680E0C76065}"/>
              </a:ext>
            </a:extLst>
          </p:cNvPr>
          <p:cNvPicPr>
            <a:picLocks noChangeAspect="1"/>
          </p:cNvPicPr>
          <p:nvPr/>
        </p:nvPicPr>
        <p:blipFill>
          <a:blip r:embed="rId5"/>
          <a:stretch>
            <a:fillRect/>
          </a:stretch>
        </p:blipFill>
        <p:spPr>
          <a:xfrm>
            <a:off x="1492885" y="3108437"/>
            <a:ext cx="3881442" cy="2328865"/>
          </a:xfrm>
          <a:prstGeom prst="rect">
            <a:avLst/>
          </a:prstGeom>
        </p:spPr>
      </p:pic>
      <p:pic>
        <p:nvPicPr>
          <p:cNvPr id="9218" name="Picture 2" descr="Kênh phân phối là gì? Thị trường phân phối">
            <a:extLst>
              <a:ext uri="{FF2B5EF4-FFF2-40B4-BE49-F238E27FC236}">
                <a16:creationId xmlns:a16="http://schemas.microsoft.com/office/drawing/2014/main" id="{F44E9D0C-33A4-02FD-509F-E1EB6DD358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9402" y="3108437"/>
            <a:ext cx="3666494" cy="231107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66376414"/>
      </p:ext>
    </p:extLst>
  </p:cSld>
  <p:clrMapOvr>
    <a:masterClrMapping/>
  </p:clrMapOvr>
  <p:transition advTm="2000">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7106" y="943611"/>
            <a:ext cx="2597788" cy="554126"/>
          </a:xfrm>
          <a:prstGeom prst="rect">
            <a:avLst/>
          </a:prstGeom>
          <a:noFill/>
        </p:spPr>
        <p:txBody>
          <a:bodyPr wrap="none" rtlCol="0" anchor="t">
            <a:normAutofit/>
          </a:bodyPr>
          <a:lstStyle/>
          <a:p>
            <a:pPr algn="ctr"/>
            <a:r>
              <a:rPr lang="vi-VN" altLang="vi-VN" sz="3000">
                <a:solidFill>
                  <a:srgbClr val="5B6EB5"/>
                </a:solidFill>
                <a:latin typeface="Noto Sans"/>
                <a:ea typeface="Noto Sans"/>
                <a:sym typeface="+mn-ea"/>
              </a:rPr>
              <a:t>Click để nhập</a:t>
            </a: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3" name="japanese-leaf_12604"/>
          <p:cNvSpPr/>
          <p:nvPr/>
        </p:nvSpPr>
        <p:spPr>
          <a:xfrm>
            <a:off x="5829342" y="2258653"/>
            <a:ext cx="532765" cy="609685"/>
          </a:xfrm>
          <a:custGeom>
            <a:avLst/>
            <a:gdLst>
              <a:gd name="T0" fmla="*/ 121763 h 600884"/>
              <a:gd name="T1" fmla="*/ 121763 h 600884"/>
              <a:gd name="T2" fmla="*/ 121763 h 600884"/>
              <a:gd name="T3" fmla="*/ 121763 h 600884"/>
              <a:gd name="T4" fmla="*/ 121763 h 600884"/>
              <a:gd name="T5" fmla="*/ 121763 h 600884"/>
              <a:gd name="T6" fmla="*/ 121763 h 600884"/>
              <a:gd name="T7" fmla="*/ 121763 h 600884"/>
              <a:gd name="T8" fmla="*/ 121763 h 600884"/>
              <a:gd name="T9" fmla="*/ 121763 h 600884"/>
              <a:gd name="T10" fmla="*/ 121763 h 600884"/>
              <a:gd name="T11" fmla="*/ 121763 h 600884"/>
              <a:gd name="T12" fmla="*/ 121763 h 600884"/>
              <a:gd name="T13" fmla="*/ 121763 h 600884"/>
              <a:gd name="T14" fmla="*/ 121763 h 600884"/>
              <a:gd name="T15" fmla="*/ 121763 h 600884"/>
              <a:gd name="T16" fmla="*/ 121763 h 600884"/>
              <a:gd name="T17" fmla="*/ 121763 h 600884"/>
              <a:gd name="T18" fmla="*/ 121763 h 600884"/>
              <a:gd name="T19" fmla="*/ 121763 h 600884"/>
              <a:gd name="T20" fmla="*/ 121763 h 600884"/>
              <a:gd name="T21" fmla="*/ 121763 h 600884"/>
              <a:gd name="T22" fmla="*/ 121763 h 600884"/>
              <a:gd name="T23" fmla="*/ 121763 h 600884"/>
              <a:gd name="T24" fmla="*/ 121763 h 600884"/>
              <a:gd name="T25" fmla="*/ 121763 h 600884"/>
              <a:gd name="T26" fmla="*/ 121763 h 600884"/>
              <a:gd name="T27" fmla="*/ 121763 h 600884"/>
              <a:gd name="T28" fmla="*/ 121763 h 600884"/>
              <a:gd name="T29" fmla="*/ 121763 h 600884"/>
              <a:gd name="T30" fmla="*/ 121763 h 600884"/>
              <a:gd name="T31" fmla="*/ 121763 h 600884"/>
              <a:gd name="T32" fmla="*/ 121763 h 600884"/>
              <a:gd name="T33" fmla="*/ 121763 h 600884"/>
              <a:gd name="T34" fmla="*/ 121763 h 600884"/>
              <a:gd name="T35" fmla="*/ 121763 h 600884"/>
              <a:gd name="T36" fmla="*/ 121763 h 600884"/>
              <a:gd name="T37" fmla="*/ 121763 h 600884"/>
              <a:gd name="T38" fmla="*/ 121763 h 600884"/>
              <a:gd name="T39" fmla="*/ 121763 h 600884"/>
              <a:gd name="T40" fmla="*/ 121763 h 600884"/>
              <a:gd name="T41" fmla="*/ 121763 h 600884"/>
              <a:gd name="T42" fmla="*/ 121763 h 600884"/>
              <a:gd name="T43" fmla="*/ 121763 h 600884"/>
              <a:gd name="T44" fmla="*/ 121763 h 600884"/>
              <a:gd name="T45" fmla="*/ 121763 h 600884"/>
              <a:gd name="T46" fmla="*/ 121763 h 600884"/>
              <a:gd name="T47" fmla="*/ 121763 h 600884"/>
              <a:gd name="T48" fmla="*/ 121763 h 600884"/>
              <a:gd name="T49" fmla="*/ 121763 h 600884"/>
              <a:gd name="T50" fmla="*/ 121763 h 600884"/>
              <a:gd name="T51" fmla="*/ 121763 h 600884"/>
              <a:gd name="T52" fmla="*/ 121763 h 600884"/>
              <a:gd name="T53" fmla="*/ 121763 h 600884"/>
              <a:gd name="T54" fmla="*/ 121763 h 600884"/>
              <a:gd name="T55" fmla="*/ 121763 h 600884"/>
              <a:gd name="T56" fmla="*/ 121763 h 600884"/>
              <a:gd name="T57" fmla="*/ 121763 h 600884"/>
              <a:gd name="T58" fmla="*/ 121763 h 600884"/>
              <a:gd name="T59" fmla="*/ 121763 h 600884"/>
              <a:gd name="T60" fmla="*/ 121763 h 600884"/>
              <a:gd name="T61" fmla="*/ 121763 h 600884"/>
              <a:gd name="T62" fmla="*/ 121763 h 600884"/>
              <a:gd name="T63" fmla="*/ 121763 h 600884"/>
              <a:gd name="T64" fmla="*/ 121763 h 600884"/>
              <a:gd name="T65" fmla="*/ 121763 h 600884"/>
              <a:gd name="T66" fmla="*/ 121763 h 600884"/>
              <a:gd name="T67" fmla="*/ 121763 h 600884"/>
              <a:gd name="T68" fmla="*/ 121763 h 600884"/>
              <a:gd name="T69" fmla="*/ 121763 h 600884"/>
              <a:gd name="T70" fmla="*/ 121763 h 600884"/>
              <a:gd name="T71" fmla="*/ 121763 h 600884"/>
              <a:gd name="T72" fmla="*/ 121763 h 600884"/>
              <a:gd name="T73" fmla="*/ 121763 h 600884"/>
              <a:gd name="T74" fmla="*/ 121763 h 600884"/>
              <a:gd name="T75" fmla="*/ 121763 h 600884"/>
              <a:gd name="T76" fmla="*/ 121763 h 600884"/>
              <a:gd name="T77" fmla="*/ 121763 h 600884"/>
              <a:gd name="T78" fmla="*/ 121763 h 600884"/>
              <a:gd name="T79" fmla="*/ 121763 h 600884"/>
              <a:gd name="T80" fmla="*/ 121763 h 600884"/>
              <a:gd name="T81" fmla="*/ 121763 h 600884"/>
              <a:gd name="T82" fmla="*/ 121763 h 600884"/>
              <a:gd name="T83" fmla="*/ 121763 h 600884"/>
              <a:gd name="T84" fmla="*/ 121763 h 600884"/>
              <a:gd name="T85" fmla="*/ 121763 h 600884"/>
              <a:gd name="T86" fmla="*/ 121763 h 600884"/>
              <a:gd name="T87" fmla="*/ 121763 h 600884"/>
              <a:gd name="T88" fmla="*/ 121763 h 600884"/>
              <a:gd name="T89" fmla="*/ 121763 h 600884"/>
              <a:gd name="T90" fmla="*/ 121763 h 600884"/>
              <a:gd name="T91" fmla="*/ 121763 h 600884"/>
              <a:gd name="T92" fmla="*/ 121763 h 600884"/>
              <a:gd name="T93" fmla="*/ 121763 h 600884"/>
              <a:gd name="T94" fmla="*/ 121763 h 600884"/>
              <a:gd name="T95" fmla="*/ 121763 h 600884"/>
              <a:gd name="T96" fmla="*/ 121763 h 600884"/>
              <a:gd name="T97" fmla="*/ 121763 h 600884"/>
              <a:gd name="T98" fmla="*/ 121763 h 600884"/>
              <a:gd name="T99" fmla="*/ 121763 h 600884"/>
              <a:gd name="T100" fmla="*/ 121763 h 600884"/>
              <a:gd name="T101" fmla="*/ 121763 h 600884"/>
              <a:gd name="T102" fmla="*/ 121763 h 600884"/>
              <a:gd name="T103" fmla="*/ 121763 h 600884"/>
              <a:gd name="T104" fmla="*/ 121763 h 600884"/>
              <a:gd name="T105" fmla="*/ 121763 h 600884"/>
              <a:gd name="T106" fmla="*/ 121763 h 600884"/>
              <a:gd name="T107" fmla="*/ 121763 h 600884"/>
              <a:gd name="T108" fmla="*/ 121763 h 600884"/>
              <a:gd name="T109" fmla="*/ 121763 h 600884"/>
              <a:gd name="T110" fmla="*/ 121763 h 600884"/>
              <a:gd name="T111" fmla="*/ 121763 h 600884"/>
              <a:gd name="T112" fmla="*/ 121763 h 600884"/>
              <a:gd name="T113" fmla="*/ 121763 h 600884"/>
              <a:gd name="T114" fmla="*/ 121763 h 600884"/>
              <a:gd name="T115" fmla="*/ 121763 h 600884"/>
              <a:gd name="T116" fmla="*/ 121763 h 600884"/>
              <a:gd name="T117" fmla="*/ 121763 h 600884"/>
              <a:gd name="T118" fmla="*/ 121763 h 600884"/>
              <a:gd name="T119" fmla="*/ 121763 h 600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1" h="471">
                <a:moveTo>
                  <a:pt x="288" y="282"/>
                </a:moveTo>
                <a:cubicBezTo>
                  <a:pt x="298" y="276"/>
                  <a:pt x="343" y="291"/>
                  <a:pt x="411" y="99"/>
                </a:cubicBezTo>
                <a:cubicBezTo>
                  <a:pt x="407" y="111"/>
                  <a:pt x="392" y="122"/>
                  <a:pt x="383" y="130"/>
                </a:cubicBezTo>
                <a:cubicBezTo>
                  <a:pt x="358" y="152"/>
                  <a:pt x="328" y="167"/>
                  <a:pt x="295" y="173"/>
                </a:cubicBezTo>
                <a:cubicBezTo>
                  <a:pt x="301" y="156"/>
                  <a:pt x="303" y="137"/>
                  <a:pt x="304" y="119"/>
                </a:cubicBezTo>
                <a:cubicBezTo>
                  <a:pt x="304" y="104"/>
                  <a:pt x="304" y="89"/>
                  <a:pt x="301" y="75"/>
                </a:cubicBezTo>
                <a:cubicBezTo>
                  <a:pt x="298" y="65"/>
                  <a:pt x="290" y="55"/>
                  <a:pt x="290" y="44"/>
                </a:cubicBezTo>
                <a:cubicBezTo>
                  <a:pt x="290" y="34"/>
                  <a:pt x="293" y="22"/>
                  <a:pt x="296" y="12"/>
                </a:cubicBezTo>
                <a:cubicBezTo>
                  <a:pt x="288" y="39"/>
                  <a:pt x="272" y="58"/>
                  <a:pt x="254" y="78"/>
                </a:cubicBezTo>
                <a:cubicBezTo>
                  <a:pt x="234" y="101"/>
                  <a:pt x="226" y="123"/>
                  <a:pt x="215" y="151"/>
                </a:cubicBezTo>
                <a:cubicBezTo>
                  <a:pt x="214" y="147"/>
                  <a:pt x="214" y="144"/>
                  <a:pt x="213" y="140"/>
                </a:cubicBezTo>
                <a:cubicBezTo>
                  <a:pt x="211" y="134"/>
                  <a:pt x="209" y="129"/>
                  <a:pt x="207" y="123"/>
                </a:cubicBezTo>
                <a:cubicBezTo>
                  <a:pt x="203" y="112"/>
                  <a:pt x="198" y="100"/>
                  <a:pt x="191" y="91"/>
                </a:cubicBezTo>
                <a:cubicBezTo>
                  <a:pt x="183" y="80"/>
                  <a:pt x="172" y="74"/>
                  <a:pt x="162" y="66"/>
                </a:cubicBezTo>
                <a:cubicBezTo>
                  <a:pt x="151" y="55"/>
                  <a:pt x="148" y="44"/>
                  <a:pt x="143" y="30"/>
                </a:cubicBezTo>
                <a:cubicBezTo>
                  <a:pt x="139" y="20"/>
                  <a:pt x="134" y="10"/>
                  <a:pt x="130" y="0"/>
                </a:cubicBezTo>
                <a:cubicBezTo>
                  <a:pt x="132" y="5"/>
                  <a:pt x="130" y="17"/>
                  <a:pt x="130" y="22"/>
                </a:cubicBezTo>
                <a:cubicBezTo>
                  <a:pt x="129" y="37"/>
                  <a:pt x="129" y="52"/>
                  <a:pt x="129" y="67"/>
                </a:cubicBezTo>
                <a:cubicBezTo>
                  <a:pt x="129" y="100"/>
                  <a:pt x="131" y="134"/>
                  <a:pt x="139" y="167"/>
                </a:cubicBezTo>
                <a:cubicBezTo>
                  <a:pt x="132" y="151"/>
                  <a:pt x="105" y="146"/>
                  <a:pt x="91" y="140"/>
                </a:cubicBezTo>
                <a:cubicBezTo>
                  <a:pt x="61" y="130"/>
                  <a:pt x="39" y="112"/>
                  <a:pt x="15" y="92"/>
                </a:cubicBezTo>
                <a:cubicBezTo>
                  <a:pt x="26" y="106"/>
                  <a:pt x="37" y="121"/>
                  <a:pt x="46" y="137"/>
                </a:cubicBezTo>
                <a:cubicBezTo>
                  <a:pt x="55" y="152"/>
                  <a:pt x="59" y="169"/>
                  <a:pt x="66" y="185"/>
                </a:cubicBezTo>
                <a:cubicBezTo>
                  <a:pt x="80" y="216"/>
                  <a:pt x="106" y="237"/>
                  <a:pt x="134" y="257"/>
                </a:cubicBezTo>
                <a:cubicBezTo>
                  <a:pt x="116" y="247"/>
                  <a:pt x="89" y="256"/>
                  <a:pt x="71" y="259"/>
                </a:cubicBezTo>
                <a:cubicBezTo>
                  <a:pt x="44" y="264"/>
                  <a:pt x="25" y="253"/>
                  <a:pt x="0" y="244"/>
                </a:cubicBezTo>
                <a:cubicBezTo>
                  <a:pt x="13" y="249"/>
                  <a:pt x="27" y="266"/>
                  <a:pt x="39" y="274"/>
                </a:cubicBezTo>
                <a:cubicBezTo>
                  <a:pt x="53" y="284"/>
                  <a:pt x="67" y="293"/>
                  <a:pt x="83" y="301"/>
                </a:cubicBezTo>
                <a:cubicBezTo>
                  <a:pt x="112" y="315"/>
                  <a:pt x="148" y="324"/>
                  <a:pt x="181" y="315"/>
                </a:cubicBezTo>
                <a:cubicBezTo>
                  <a:pt x="170" y="317"/>
                  <a:pt x="159" y="324"/>
                  <a:pt x="151" y="330"/>
                </a:cubicBezTo>
                <a:cubicBezTo>
                  <a:pt x="141" y="338"/>
                  <a:pt x="135" y="349"/>
                  <a:pt x="126" y="357"/>
                </a:cubicBezTo>
                <a:cubicBezTo>
                  <a:pt x="118" y="365"/>
                  <a:pt x="109" y="369"/>
                  <a:pt x="99" y="375"/>
                </a:cubicBezTo>
                <a:cubicBezTo>
                  <a:pt x="121" y="372"/>
                  <a:pt x="141" y="367"/>
                  <a:pt x="161" y="360"/>
                </a:cubicBezTo>
                <a:cubicBezTo>
                  <a:pt x="179" y="353"/>
                  <a:pt x="200" y="344"/>
                  <a:pt x="213" y="329"/>
                </a:cubicBezTo>
                <a:cubicBezTo>
                  <a:pt x="214" y="332"/>
                  <a:pt x="215" y="335"/>
                  <a:pt x="216" y="338"/>
                </a:cubicBezTo>
                <a:cubicBezTo>
                  <a:pt x="218" y="345"/>
                  <a:pt x="221" y="351"/>
                  <a:pt x="223" y="358"/>
                </a:cubicBezTo>
                <a:cubicBezTo>
                  <a:pt x="228" y="371"/>
                  <a:pt x="234" y="385"/>
                  <a:pt x="241" y="398"/>
                </a:cubicBezTo>
                <a:cubicBezTo>
                  <a:pt x="245" y="405"/>
                  <a:pt x="249" y="411"/>
                  <a:pt x="253" y="417"/>
                </a:cubicBezTo>
                <a:cubicBezTo>
                  <a:pt x="257" y="424"/>
                  <a:pt x="261" y="430"/>
                  <a:pt x="266" y="435"/>
                </a:cubicBezTo>
                <a:cubicBezTo>
                  <a:pt x="270" y="441"/>
                  <a:pt x="275" y="446"/>
                  <a:pt x="280" y="450"/>
                </a:cubicBezTo>
                <a:cubicBezTo>
                  <a:pt x="284" y="455"/>
                  <a:pt x="289" y="459"/>
                  <a:pt x="294" y="462"/>
                </a:cubicBezTo>
                <a:cubicBezTo>
                  <a:pt x="299" y="465"/>
                  <a:pt x="304" y="467"/>
                  <a:pt x="308" y="469"/>
                </a:cubicBezTo>
                <a:cubicBezTo>
                  <a:pt x="312" y="470"/>
                  <a:pt x="317" y="470"/>
                  <a:pt x="320" y="471"/>
                </a:cubicBezTo>
                <a:cubicBezTo>
                  <a:pt x="323" y="471"/>
                  <a:pt x="325" y="471"/>
                  <a:pt x="327" y="471"/>
                </a:cubicBezTo>
                <a:cubicBezTo>
                  <a:pt x="329" y="470"/>
                  <a:pt x="330" y="470"/>
                  <a:pt x="330" y="470"/>
                </a:cubicBezTo>
                <a:cubicBezTo>
                  <a:pt x="330" y="470"/>
                  <a:pt x="329" y="470"/>
                  <a:pt x="327" y="470"/>
                </a:cubicBezTo>
                <a:cubicBezTo>
                  <a:pt x="325" y="470"/>
                  <a:pt x="323" y="470"/>
                  <a:pt x="320" y="469"/>
                </a:cubicBezTo>
                <a:cubicBezTo>
                  <a:pt x="317" y="467"/>
                  <a:pt x="314" y="467"/>
                  <a:pt x="310" y="464"/>
                </a:cubicBezTo>
                <a:cubicBezTo>
                  <a:pt x="306" y="462"/>
                  <a:pt x="303" y="459"/>
                  <a:pt x="299" y="455"/>
                </a:cubicBezTo>
                <a:cubicBezTo>
                  <a:pt x="296" y="451"/>
                  <a:pt x="292" y="447"/>
                  <a:pt x="289" y="442"/>
                </a:cubicBezTo>
                <a:cubicBezTo>
                  <a:pt x="286" y="437"/>
                  <a:pt x="283" y="432"/>
                  <a:pt x="280" y="426"/>
                </a:cubicBezTo>
                <a:cubicBezTo>
                  <a:pt x="277" y="420"/>
                  <a:pt x="274" y="414"/>
                  <a:pt x="272" y="408"/>
                </a:cubicBezTo>
                <a:cubicBezTo>
                  <a:pt x="270" y="401"/>
                  <a:pt x="268" y="395"/>
                  <a:pt x="266" y="388"/>
                </a:cubicBezTo>
                <a:cubicBezTo>
                  <a:pt x="263" y="375"/>
                  <a:pt x="260" y="361"/>
                  <a:pt x="258" y="348"/>
                </a:cubicBezTo>
                <a:cubicBezTo>
                  <a:pt x="257" y="342"/>
                  <a:pt x="256" y="336"/>
                  <a:pt x="256" y="330"/>
                </a:cubicBezTo>
                <a:cubicBezTo>
                  <a:pt x="255" y="325"/>
                  <a:pt x="255" y="321"/>
                  <a:pt x="254" y="317"/>
                </a:cubicBezTo>
                <a:cubicBezTo>
                  <a:pt x="279" y="333"/>
                  <a:pt x="308" y="338"/>
                  <a:pt x="337" y="330"/>
                </a:cubicBezTo>
                <a:cubicBezTo>
                  <a:pt x="354" y="325"/>
                  <a:pt x="376" y="319"/>
                  <a:pt x="390" y="309"/>
                </a:cubicBezTo>
                <a:cubicBezTo>
                  <a:pt x="378" y="304"/>
                  <a:pt x="364" y="309"/>
                  <a:pt x="352" y="303"/>
                </a:cubicBezTo>
                <a:cubicBezTo>
                  <a:pt x="329" y="294"/>
                  <a:pt x="315" y="278"/>
                  <a:pt x="288" y="282"/>
                </a:cubicBezTo>
                <a:close/>
              </a:path>
            </a:pathLst>
          </a:custGeom>
          <a:solidFill>
            <a:srgbClr val="FEC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er-doodle-outline_26284"/>
          <p:cNvSpPr/>
          <p:nvPr/>
        </p:nvSpPr>
        <p:spPr>
          <a:xfrm>
            <a:off x="7187607" y="2269511"/>
            <a:ext cx="609600" cy="58796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537" h="583969">
                <a:moveTo>
                  <a:pt x="305825" y="199630"/>
                </a:moveTo>
                <a:cubicBezTo>
                  <a:pt x="356918" y="199630"/>
                  <a:pt x="398337" y="240970"/>
                  <a:pt x="398337" y="291965"/>
                </a:cubicBezTo>
                <a:cubicBezTo>
                  <a:pt x="398337" y="342960"/>
                  <a:pt x="356918" y="384300"/>
                  <a:pt x="305825" y="384300"/>
                </a:cubicBezTo>
                <a:cubicBezTo>
                  <a:pt x="254732" y="384300"/>
                  <a:pt x="213313" y="342960"/>
                  <a:pt x="213313" y="291965"/>
                </a:cubicBezTo>
                <a:cubicBezTo>
                  <a:pt x="213313" y="240970"/>
                  <a:pt x="254732" y="199630"/>
                  <a:pt x="305825" y="199630"/>
                </a:cubicBezTo>
                <a:close/>
                <a:moveTo>
                  <a:pt x="306905" y="49972"/>
                </a:moveTo>
                <a:cubicBezTo>
                  <a:pt x="254987" y="52413"/>
                  <a:pt x="232988" y="80920"/>
                  <a:pt x="237290" y="132078"/>
                </a:cubicBezTo>
                <a:cubicBezTo>
                  <a:pt x="241201" y="149455"/>
                  <a:pt x="221646" y="171031"/>
                  <a:pt x="200135" y="160488"/>
                </a:cubicBezTo>
                <a:cubicBezTo>
                  <a:pt x="173345" y="147308"/>
                  <a:pt x="140591" y="136861"/>
                  <a:pt x="111259" y="149163"/>
                </a:cubicBezTo>
                <a:cubicBezTo>
                  <a:pt x="86717" y="159414"/>
                  <a:pt x="48194" y="188995"/>
                  <a:pt x="50932" y="219943"/>
                </a:cubicBezTo>
                <a:cubicBezTo>
                  <a:pt x="54745" y="262314"/>
                  <a:pt x="105490" y="285843"/>
                  <a:pt x="138440" y="303318"/>
                </a:cubicBezTo>
                <a:cubicBezTo>
                  <a:pt x="156528" y="312983"/>
                  <a:pt x="152128" y="335535"/>
                  <a:pt x="138440" y="346079"/>
                </a:cubicBezTo>
                <a:cubicBezTo>
                  <a:pt x="103339" y="372927"/>
                  <a:pt x="59927" y="419105"/>
                  <a:pt x="106272" y="460695"/>
                </a:cubicBezTo>
                <a:cubicBezTo>
                  <a:pt x="148022" y="498184"/>
                  <a:pt x="184003" y="483442"/>
                  <a:pt x="217442" y="445855"/>
                </a:cubicBezTo>
                <a:cubicBezTo>
                  <a:pt x="230544" y="431114"/>
                  <a:pt x="253325" y="440193"/>
                  <a:pt x="258898" y="456790"/>
                </a:cubicBezTo>
                <a:cubicBezTo>
                  <a:pt x="268089" y="484126"/>
                  <a:pt x="285297" y="538407"/>
                  <a:pt x="324113" y="533428"/>
                </a:cubicBezTo>
                <a:cubicBezTo>
                  <a:pt x="382093" y="526106"/>
                  <a:pt x="386200" y="475827"/>
                  <a:pt x="374663" y="430333"/>
                </a:cubicBezTo>
                <a:cubicBezTo>
                  <a:pt x="369187" y="408659"/>
                  <a:pt x="391871" y="392453"/>
                  <a:pt x="411132" y="402411"/>
                </a:cubicBezTo>
                <a:cubicBezTo>
                  <a:pt x="442029" y="418422"/>
                  <a:pt x="491796" y="437362"/>
                  <a:pt x="519955" y="403778"/>
                </a:cubicBezTo>
                <a:cubicBezTo>
                  <a:pt x="552220" y="365214"/>
                  <a:pt x="520151" y="330263"/>
                  <a:pt x="495120" y="302635"/>
                </a:cubicBezTo>
                <a:cubicBezTo>
                  <a:pt x="485441" y="291896"/>
                  <a:pt x="484756" y="270613"/>
                  <a:pt x="500107" y="263779"/>
                </a:cubicBezTo>
                <a:cubicBezTo>
                  <a:pt x="514089" y="257530"/>
                  <a:pt x="530026" y="252063"/>
                  <a:pt x="542248" y="242691"/>
                </a:cubicBezTo>
                <a:cubicBezTo>
                  <a:pt x="570700" y="221115"/>
                  <a:pt x="552612" y="183918"/>
                  <a:pt x="534328" y="165955"/>
                </a:cubicBezTo>
                <a:cubicBezTo>
                  <a:pt x="491894" y="124072"/>
                  <a:pt x="443496" y="140376"/>
                  <a:pt x="398715" y="167907"/>
                </a:cubicBezTo>
                <a:cubicBezTo>
                  <a:pt x="379747" y="179525"/>
                  <a:pt x="356966" y="160488"/>
                  <a:pt x="362245" y="139888"/>
                </a:cubicBezTo>
                <a:cubicBezTo>
                  <a:pt x="374858" y="91464"/>
                  <a:pt x="368601" y="47043"/>
                  <a:pt x="306905" y="49972"/>
                </a:cubicBezTo>
                <a:close/>
                <a:moveTo>
                  <a:pt x="318931" y="963"/>
                </a:moveTo>
                <a:cubicBezTo>
                  <a:pt x="387373" y="9749"/>
                  <a:pt x="417194" y="48703"/>
                  <a:pt x="416901" y="104058"/>
                </a:cubicBezTo>
                <a:cubicBezTo>
                  <a:pt x="476250" y="81994"/>
                  <a:pt x="542052" y="85802"/>
                  <a:pt x="582237" y="146820"/>
                </a:cubicBezTo>
                <a:cubicBezTo>
                  <a:pt x="625062" y="211743"/>
                  <a:pt x="605507" y="260166"/>
                  <a:pt x="550852" y="293165"/>
                </a:cubicBezTo>
                <a:cubicBezTo>
                  <a:pt x="582824" y="337781"/>
                  <a:pt x="604432" y="396456"/>
                  <a:pt x="554958" y="438729"/>
                </a:cubicBezTo>
                <a:cubicBezTo>
                  <a:pt x="515653" y="472410"/>
                  <a:pt x="472535" y="475925"/>
                  <a:pt x="428830" y="462843"/>
                </a:cubicBezTo>
                <a:cubicBezTo>
                  <a:pt x="430003" y="517027"/>
                  <a:pt x="405266" y="563009"/>
                  <a:pt x="343766" y="580387"/>
                </a:cubicBezTo>
                <a:cubicBezTo>
                  <a:pt x="285395" y="596984"/>
                  <a:pt x="247947" y="553149"/>
                  <a:pt x="225557" y="505897"/>
                </a:cubicBezTo>
                <a:cubicBezTo>
                  <a:pt x="171976" y="546608"/>
                  <a:pt x="110281" y="542117"/>
                  <a:pt x="59732" y="482076"/>
                </a:cubicBezTo>
                <a:cubicBezTo>
                  <a:pt x="13973" y="427892"/>
                  <a:pt x="42132" y="370975"/>
                  <a:pt x="84077" y="328994"/>
                </a:cubicBezTo>
                <a:cubicBezTo>
                  <a:pt x="28835" y="293555"/>
                  <a:pt x="-28656" y="236150"/>
                  <a:pt x="15929" y="169860"/>
                </a:cubicBezTo>
                <a:cubicBezTo>
                  <a:pt x="58558" y="106694"/>
                  <a:pt x="119960" y="85216"/>
                  <a:pt x="186056" y="102984"/>
                </a:cubicBezTo>
                <a:cubicBezTo>
                  <a:pt x="186056" y="73696"/>
                  <a:pt x="192411" y="45481"/>
                  <a:pt x="219397" y="27225"/>
                </a:cubicBezTo>
                <a:cubicBezTo>
                  <a:pt x="247654" y="8090"/>
                  <a:pt x="284417" y="-3528"/>
                  <a:pt x="318931" y="963"/>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er_116711"/>
          <p:cNvSpPr/>
          <p:nvPr/>
        </p:nvSpPr>
        <p:spPr>
          <a:xfrm>
            <a:off x="8622707" y="2259289"/>
            <a:ext cx="609600" cy="608413"/>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 name="T96" fmla="*/ 372171 w 604011"/>
              <a:gd name="T97" fmla="*/ 372171 w 604011"/>
              <a:gd name="T98" fmla="*/ 372171 w 604011"/>
              <a:gd name="T99" fmla="*/ 372171 w 604011"/>
              <a:gd name="T100" fmla="*/ 372171 w 604011"/>
              <a:gd name="T101" fmla="*/ 372171 w 604011"/>
              <a:gd name="T102" fmla="*/ 372171 w 604011"/>
              <a:gd name="T103" fmla="*/ 372171 w 604011"/>
              <a:gd name="T104" fmla="*/ 372171 w 604011"/>
              <a:gd name="T105" fmla="*/ 372171 w 604011"/>
              <a:gd name="T106" fmla="*/ 372171 w 604011"/>
              <a:gd name="T107" fmla="*/ 372171 w 604011"/>
              <a:gd name="T108" fmla="*/ 372171 w 604011"/>
              <a:gd name="T109" fmla="*/ 372171 w 604011"/>
              <a:gd name="T110" fmla="*/ 372171 w 604011"/>
              <a:gd name="T111" fmla="*/ 372171 w 604011"/>
              <a:gd name="T112" fmla="*/ 372171 w 604011"/>
              <a:gd name="T113"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83" h="6180">
                <a:moveTo>
                  <a:pt x="6029" y="1486"/>
                </a:moveTo>
                <a:cubicBezTo>
                  <a:pt x="5922" y="1343"/>
                  <a:pt x="5754" y="1247"/>
                  <a:pt x="5537" y="1202"/>
                </a:cubicBezTo>
                <a:cubicBezTo>
                  <a:pt x="5532" y="1007"/>
                  <a:pt x="5461" y="882"/>
                  <a:pt x="5381" y="802"/>
                </a:cubicBezTo>
                <a:cubicBezTo>
                  <a:pt x="5301" y="722"/>
                  <a:pt x="5175" y="651"/>
                  <a:pt x="4981" y="646"/>
                </a:cubicBezTo>
                <a:cubicBezTo>
                  <a:pt x="4936" y="429"/>
                  <a:pt x="4839" y="261"/>
                  <a:pt x="4697" y="154"/>
                </a:cubicBezTo>
                <a:cubicBezTo>
                  <a:pt x="4544" y="39"/>
                  <a:pt x="4346" y="0"/>
                  <a:pt x="4124" y="41"/>
                </a:cubicBezTo>
                <a:cubicBezTo>
                  <a:pt x="3639" y="130"/>
                  <a:pt x="3032" y="614"/>
                  <a:pt x="2650" y="1219"/>
                </a:cubicBezTo>
                <a:cubicBezTo>
                  <a:pt x="2343" y="1704"/>
                  <a:pt x="2366" y="2138"/>
                  <a:pt x="2440" y="2417"/>
                </a:cubicBezTo>
                <a:cubicBezTo>
                  <a:pt x="2503" y="2658"/>
                  <a:pt x="2632" y="2886"/>
                  <a:pt x="2804" y="3069"/>
                </a:cubicBezTo>
                <a:lnTo>
                  <a:pt x="91" y="5781"/>
                </a:lnTo>
                <a:cubicBezTo>
                  <a:pt x="0" y="5872"/>
                  <a:pt x="0" y="6020"/>
                  <a:pt x="91" y="6111"/>
                </a:cubicBezTo>
                <a:cubicBezTo>
                  <a:pt x="137" y="6157"/>
                  <a:pt x="196" y="6180"/>
                  <a:pt x="256" y="6180"/>
                </a:cubicBezTo>
                <a:cubicBezTo>
                  <a:pt x="316" y="6180"/>
                  <a:pt x="376" y="6157"/>
                  <a:pt x="421" y="6111"/>
                </a:cubicBezTo>
                <a:lnTo>
                  <a:pt x="1419" y="5113"/>
                </a:lnTo>
                <a:cubicBezTo>
                  <a:pt x="1750" y="5372"/>
                  <a:pt x="2156" y="5513"/>
                  <a:pt x="2583" y="5513"/>
                </a:cubicBezTo>
                <a:cubicBezTo>
                  <a:pt x="3089" y="5513"/>
                  <a:pt x="3564" y="5316"/>
                  <a:pt x="3922" y="4958"/>
                </a:cubicBezTo>
                <a:cubicBezTo>
                  <a:pt x="3966" y="4914"/>
                  <a:pt x="3990" y="4855"/>
                  <a:pt x="3990" y="4793"/>
                </a:cubicBezTo>
                <a:cubicBezTo>
                  <a:pt x="3990" y="4731"/>
                  <a:pt x="3966" y="4672"/>
                  <a:pt x="3922" y="4628"/>
                </a:cubicBezTo>
                <a:cubicBezTo>
                  <a:pt x="3564" y="4271"/>
                  <a:pt x="3089" y="4074"/>
                  <a:pt x="2583" y="4074"/>
                </a:cubicBezTo>
                <a:cubicBezTo>
                  <a:pt x="2540" y="4074"/>
                  <a:pt x="2497" y="4075"/>
                  <a:pt x="2454" y="4078"/>
                </a:cubicBezTo>
                <a:lnTo>
                  <a:pt x="3135" y="3398"/>
                </a:lnTo>
                <a:cubicBezTo>
                  <a:pt x="3314" y="3560"/>
                  <a:pt x="3534" y="3682"/>
                  <a:pt x="3766" y="3743"/>
                </a:cubicBezTo>
                <a:cubicBezTo>
                  <a:pt x="3867" y="3770"/>
                  <a:pt x="3989" y="3790"/>
                  <a:pt x="4126" y="3790"/>
                </a:cubicBezTo>
                <a:cubicBezTo>
                  <a:pt x="4366" y="3790"/>
                  <a:pt x="4655" y="3728"/>
                  <a:pt x="4964" y="3533"/>
                </a:cubicBezTo>
                <a:cubicBezTo>
                  <a:pt x="5569" y="3151"/>
                  <a:pt x="6053" y="2544"/>
                  <a:pt x="6142" y="2058"/>
                </a:cubicBezTo>
                <a:cubicBezTo>
                  <a:pt x="6183" y="1837"/>
                  <a:pt x="6144" y="1639"/>
                  <a:pt x="6029" y="1486"/>
                </a:cubicBezTo>
                <a:close/>
                <a:moveTo>
                  <a:pt x="3395" y="4793"/>
                </a:moveTo>
                <a:cubicBezTo>
                  <a:pt x="3158" y="4958"/>
                  <a:pt x="2877" y="5046"/>
                  <a:pt x="2583" y="5046"/>
                </a:cubicBezTo>
                <a:cubicBezTo>
                  <a:pt x="2289" y="5046"/>
                  <a:pt x="2008" y="4958"/>
                  <a:pt x="1771" y="4793"/>
                </a:cubicBezTo>
                <a:cubicBezTo>
                  <a:pt x="2008" y="4629"/>
                  <a:pt x="2289" y="4540"/>
                  <a:pt x="2583" y="4540"/>
                </a:cubicBezTo>
                <a:cubicBezTo>
                  <a:pt x="2877" y="4540"/>
                  <a:pt x="3158" y="4629"/>
                  <a:pt x="3395" y="4793"/>
                </a:cubicBezTo>
                <a:close/>
                <a:moveTo>
                  <a:pt x="4952" y="1652"/>
                </a:moveTo>
                <a:cubicBezTo>
                  <a:pt x="4809" y="1971"/>
                  <a:pt x="4558" y="2327"/>
                  <a:pt x="4282" y="2603"/>
                </a:cubicBezTo>
                <a:cubicBezTo>
                  <a:pt x="4039" y="2846"/>
                  <a:pt x="3816" y="2987"/>
                  <a:pt x="3637" y="3013"/>
                </a:cubicBezTo>
                <a:cubicBezTo>
                  <a:pt x="3509" y="3031"/>
                  <a:pt x="3401" y="2990"/>
                  <a:pt x="3297" y="2886"/>
                </a:cubicBezTo>
                <a:cubicBezTo>
                  <a:pt x="3192" y="2782"/>
                  <a:pt x="3152" y="2674"/>
                  <a:pt x="3170" y="2546"/>
                </a:cubicBezTo>
                <a:cubicBezTo>
                  <a:pt x="3196" y="2367"/>
                  <a:pt x="3337" y="2143"/>
                  <a:pt x="3580" y="1901"/>
                </a:cubicBezTo>
                <a:cubicBezTo>
                  <a:pt x="3856" y="1624"/>
                  <a:pt x="4212" y="1374"/>
                  <a:pt x="4531" y="1230"/>
                </a:cubicBezTo>
                <a:cubicBezTo>
                  <a:pt x="4734" y="1139"/>
                  <a:pt x="4877" y="1112"/>
                  <a:pt x="4962" y="1112"/>
                </a:cubicBezTo>
                <a:cubicBezTo>
                  <a:pt x="5011" y="1112"/>
                  <a:pt x="5040" y="1121"/>
                  <a:pt x="5051" y="1132"/>
                </a:cubicBezTo>
                <a:cubicBezTo>
                  <a:pt x="5080" y="1161"/>
                  <a:pt x="5096" y="1332"/>
                  <a:pt x="4952" y="1652"/>
                </a:cubicBezTo>
                <a:close/>
                <a:moveTo>
                  <a:pt x="3045" y="1468"/>
                </a:moveTo>
                <a:cubicBezTo>
                  <a:pt x="3352" y="981"/>
                  <a:pt x="3853" y="565"/>
                  <a:pt x="4209" y="500"/>
                </a:cubicBezTo>
                <a:cubicBezTo>
                  <a:pt x="4300" y="483"/>
                  <a:pt x="4370" y="492"/>
                  <a:pt x="4417" y="527"/>
                </a:cubicBezTo>
                <a:cubicBezTo>
                  <a:pt x="4465" y="563"/>
                  <a:pt x="4501" y="634"/>
                  <a:pt x="4522" y="731"/>
                </a:cubicBezTo>
                <a:cubicBezTo>
                  <a:pt x="4465" y="752"/>
                  <a:pt x="4404" y="776"/>
                  <a:pt x="4340" y="805"/>
                </a:cubicBezTo>
                <a:cubicBezTo>
                  <a:pt x="3966" y="972"/>
                  <a:pt x="3569" y="1252"/>
                  <a:pt x="3250" y="1571"/>
                </a:cubicBezTo>
                <a:cubicBezTo>
                  <a:pt x="3080" y="1741"/>
                  <a:pt x="2950" y="1904"/>
                  <a:pt x="2860" y="2062"/>
                </a:cubicBezTo>
                <a:cubicBezTo>
                  <a:pt x="2859" y="1864"/>
                  <a:pt x="2920" y="1665"/>
                  <a:pt x="3045" y="1468"/>
                </a:cubicBezTo>
                <a:close/>
                <a:moveTo>
                  <a:pt x="5683" y="1974"/>
                </a:moveTo>
                <a:cubicBezTo>
                  <a:pt x="5618" y="2330"/>
                  <a:pt x="5202" y="2831"/>
                  <a:pt x="4715" y="3138"/>
                </a:cubicBezTo>
                <a:cubicBezTo>
                  <a:pt x="4518" y="3263"/>
                  <a:pt x="4319" y="3324"/>
                  <a:pt x="4121" y="3323"/>
                </a:cubicBezTo>
                <a:cubicBezTo>
                  <a:pt x="4279" y="3233"/>
                  <a:pt x="4442" y="3103"/>
                  <a:pt x="4612" y="2933"/>
                </a:cubicBezTo>
                <a:cubicBezTo>
                  <a:pt x="4931" y="2614"/>
                  <a:pt x="5210" y="2217"/>
                  <a:pt x="5378" y="1843"/>
                </a:cubicBezTo>
                <a:cubicBezTo>
                  <a:pt x="5407" y="1779"/>
                  <a:pt x="5431" y="1718"/>
                  <a:pt x="5452" y="1661"/>
                </a:cubicBezTo>
                <a:cubicBezTo>
                  <a:pt x="5549" y="1682"/>
                  <a:pt x="5620" y="1718"/>
                  <a:pt x="5656" y="1766"/>
                </a:cubicBezTo>
                <a:cubicBezTo>
                  <a:pt x="5691" y="1813"/>
                  <a:pt x="5700" y="1883"/>
                  <a:pt x="5683" y="1974"/>
                </a:cubicBezTo>
                <a:close/>
              </a:path>
            </a:pathLst>
          </a:custGeom>
          <a:solidFill>
            <a:srgbClr val="FF89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989"/>
              </a:solidFill>
            </a:endParaRPr>
          </a:p>
        </p:txBody>
      </p:sp>
      <p:sp>
        <p:nvSpPr>
          <p:cNvPr id="11" name="plants_163600"/>
          <p:cNvSpPr/>
          <p:nvPr/>
        </p:nvSpPr>
        <p:spPr>
          <a:xfrm>
            <a:off x="4394242" y="2259017"/>
            <a:ext cx="609600" cy="60895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6341" h="605617">
                <a:moveTo>
                  <a:pt x="494103" y="355710"/>
                </a:moveTo>
                <a:cubicBezTo>
                  <a:pt x="452977" y="396218"/>
                  <a:pt x="426147" y="509492"/>
                  <a:pt x="416957" y="554078"/>
                </a:cubicBezTo>
                <a:lnTo>
                  <a:pt x="474979" y="554078"/>
                </a:lnTo>
                <a:cubicBezTo>
                  <a:pt x="472751" y="487616"/>
                  <a:pt x="482406" y="421060"/>
                  <a:pt x="494103" y="355710"/>
                </a:cubicBezTo>
                <a:close/>
                <a:moveTo>
                  <a:pt x="96766" y="238543"/>
                </a:moveTo>
                <a:cubicBezTo>
                  <a:pt x="104565" y="254023"/>
                  <a:pt x="110970" y="269411"/>
                  <a:pt x="117376" y="284891"/>
                </a:cubicBezTo>
                <a:cubicBezTo>
                  <a:pt x="149961" y="373600"/>
                  <a:pt x="147269" y="469633"/>
                  <a:pt x="143556" y="554078"/>
                </a:cubicBezTo>
                <a:lnTo>
                  <a:pt x="232306" y="554078"/>
                </a:lnTo>
                <a:cubicBezTo>
                  <a:pt x="222280" y="441453"/>
                  <a:pt x="172984" y="331702"/>
                  <a:pt x="96766" y="238543"/>
                </a:cubicBezTo>
                <a:close/>
                <a:moveTo>
                  <a:pt x="25794" y="107425"/>
                </a:moveTo>
                <a:cubicBezTo>
                  <a:pt x="31271" y="107750"/>
                  <a:pt x="36748" y="109696"/>
                  <a:pt x="41251" y="113589"/>
                </a:cubicBezTo>
                <a:cubicBezTo>
                  <a:pt x="183846" y="230757"/>
                  <a:pt x="269069" y="394920"/>
                  <a:pt x="284016" y="554078"/>
                </a:cubicBezTo>
                <a:lnTo>
                  <a:pt x="365804" y="554078"/>
                </a:lnTo>
                <a:cubicBezTo>
                  <a:pt x="375737" y="504486"/>
                  <a:pt x="403495" y="341157"/>
                  <a:pt x="520097" y="263015"/>
                </a:cubicBezTo>
                <a:cubicBezTo>
                  <a:pt x="529195" y="256804"/>
                  <a:pt x="539407" y="256619"/>
                  <a:pt x="548412" y="263015"/>
                </a:cubicBezTo>
                <a:cubicBezTo>
                  <a:pt x="557417" y="268113"/>
                  <a:pt x="561316" y="278495"/>
                  <a:pt x="558717" y="288691"/>
                </a:cubicBezTo>
                <a:cubicBezTo>
                  <a:pt x="540614" y="375640"/>
                  <a:pt x="522418" y="465740"/>
                  <a:pt x="525481" y="554078"/>
                </a:cubicBezTo>
                <a:lnTo>
                  <a:pt x="580626" y="554078"/>
                </a:lnTo>
                <a:cubicBezTo>
                  <a:pt x="594737" y="554078"/>
                  <a:pt x="606341" y="565851"/>
                  <a:pt x="606341" y="579940"/>
                </a:cubicBezTo>
                <a:cubicBezTo>
                  <a:pt x="606341" y="594030"/>
                  <a:pt x="594830" y="605617"/>
                  <a:pt x="580626" y="605617"/>
                </a:cubicBezTo>
                <a:lnTo>
                  <a:pt x="33638" y="605617"/>
                </a:lnTo>
                <a:cubicBezTo>
                  <a:pt x="19341" y="605617"/>
                  <a:pt x="7830" y="593845"/>
                  <a:pt x="7830" y="579755"/>
                </a:cubicBezTo>
                <a:cubicBezTo>
                  <a:pt x="7830" y="565665"/>
                  <a:pt x="19341" y="554078"/>
                  <a:pt x="33638" y="554078"/>
                </a:cubicBezTo>
                <a:lnTo>
                  <a:pt x="94260" y="554078"/>
                </a:lnTo>
                <a:cubicBezTo>
                  <a:pt x="96488" y="492621"/>
                  <a:pt x="92867" y="411235"/>
                  <a:pt x="92867" y="411235"/>
                </a:cubicBezTo>
                <a:cubicBezTo>
                  <a:pt x="90825" y="318168"/>
                  <a:pt x="2538" y="141862"/>
                  <a:pt x="2538" y="141862"/>
                </a:cubicBezTo>
                <a:cubicBezTo>
                  <a:pt x="-2568" y="131665"/>
                  <a:pt x="32" y="118780"/>
                  <a:pt x="10336" y="110994"/>
                </a:cubicBezTo>
                <a:cubicBezTo>
                  <a:pt x="14839" y="108398"/>
                  <a:pt x="20316" y="107101"/>
                  <a:pt x="25794" y="107425"/>
                </a:cubicBezTo>
                <a:close/>
                <a:moveTo>
                  <a:pt x="455487" y="194"/>
                </a:moveTo>
                <a:cubicBezTo>
                  <a:pt x="465699" y="-1104"/>
                  <a:pt x="475911" y="4180"/>
                  <a:pt x="481110" y="13173"/>
                </a:cubicBezTo>
                <a:cubicBezTo>
                  <a:pt x="486309" y="22258"/>
                  <a:pt x="485009" y="33753"/>
                  <a:pt x="477211" y="41540"/>
                </a:cubicBezTo>
                <a:cubicBezTo>
                  <a:pt x="389479" y="138139"/>
                  <a:pt x="339253" y="259213"/>
                  <a:pt x="334054" y="380286"/>
                </a:cubicBezTo>
                <a:cubicBezTo>
                  <a:pt x="334054" y="394377"/>
                  <a:pt x="322357" y="406058"/>
                  <a:pt x="309545" y="406058"/>
                </a:cubicBezTo>
                <a:cubicBezTo>
                  <a:pt x="294041" y="406058"/>
                  <a:pt x="283736" y="393172"/>
                  <a:pt x="283736" y="380286"/>
                </a:cubicBezTo>
                <a:cubicBezTo>
                  <a:pt x="288935" y="272006"/>
                  <a:pt x="326349" y="165117"/>
                  <a:pt x="390871" y="72411"/>
                </a:cubicBezTo>
                <a:cubicBezTo>
                  <a:pt x="323749" y="102077"/>
                  <a:pt x="270924" y="154826"/>
                  <a:pt x="252821" y="215456"/>
                </a:cubicBezTo>
                <a:cubicBezTo>
                  <a:pt x="249014" y="228249"/>
                  <a:pt x="234717" y="235944"/>
                  <a:pt x="221905" y="232143"/>
                </a:cubicBezTo>
                <a:cubicBezTo>
                  <a:pt x="209001" y="228156"/>
                  <a:pt x="201295" y="214065"/>
                  <a:pt x="205194" y="201179"/>
                </a:cubicBezTo>
                <a:cubicBezTo>
                  <a:pt x="234903" y="99481"/>
                  <a:pt x="338139" y="18271"/>
                  <a:pt x="455487" y="194"/>
                </a:cubicBezTo>
                <a:close/>
              </a:path>
            </a:pathLst>
          </a:custGeom>
          <a:solidFill>
            <a:srgbClr val="6AD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aves-of-herbs_18491"/>
          <p:cNvSpPr/>
          <p:nvPr/>
        </p:nvSpPr>
        <p:spPr>
          <a:xfrm>
            <a:off x="2959057" y="2284813"/>
            <a:ext cx="609685" cy="557364"/>
          </a:xfrm>
          <a:custGeom>
            <a:avLst/>
            <a:gdLst>
              <a:gd name="T0" fmla="*/ 1894 w 6763"/>
              <a:gd name="T1" fmla="*/ 5221 h 6191"/>
              <a:gd name="T2" fmla="*/ 1965 w 6763"/>
              <a:gd name="T3" fmla="*/ 5219 h 6191"/>
              <a:gd name="T4" fmla="*/ 2014 w 6763"/>
              <a:gd name="T5" fmla="*/ 5955 h 6191"/>
              <a:gd name="T6" fmla="*/ 2370 w 6763"/>
              <a:gd name="T7" fmla="*/ 5962 h 6191"/>
              <a:gd name="T8" fmla="*/ 2317 w 6763"/>
              <a:gd name="T9" fmla="*/ 5195 h 6191"/>
              <a:gd name="T10" fmla="*/ 2739 w 6763"/>
              <a:gd name="T11" fmla="*/ 5125 h 6191"/>
              <a:gd name="T12" fmla="*/ 3962 w 6763"/>
              <a:gd name="T13" fmla="*/ 4352 h 6191"/>
              <a:gd name="T14" fmla="*/ 4025 w 6763"/>
              <a:gd name="T15" fmla="*/ 4367 h 6191"/>
              <a:gd name="T16" fmla="*/ 4361 w 6763"/>
              <a:gd name="T17" fmla="*/ 4424 h 6191"/>
              <a:gd name="T18" fmla="*/ 4377 w 6763"/>
              <a:gd name="T19" fmla="*/ 4153 h 6191"/>
              <a:gd name="T20" fmla="*/ 4381 w 6763"/>
              <a:gd name="T21" fmla="*/ 3880 h 6191"/>
              <a:gd name="T22" fmla="*/ 4240 w 6763"/>
              <a:gd name="T23" fmla="*/ 2406 h 6191"/>
              <a:gd name="T24" fmla="*/ 4367 w 6763"/>
              <a:gd name="T25" fmla="*/ 2231 h 6191"/>
              <a:gd name="T26" fmla="*/ 4353 w 6763"/>
              <a:gd name="T27" fmla="*/ 2363 h 6191"/>
              <a:gd name="T28" fmla="*/ 4519 w 6763"/>
              <a:gd name="T29" fmla="*/ 3899 h 6191"/>
              <a:gd name="T30" fmla="*/ 4510 w 6763"/>
              <a:gd name="T31" fmla="*/ 4170 h 6191"/>
              <a:gd name="T32" fmla="*/ 4496 w 6763"/>
              <a:gd name="T33" fmla="*/ 4441 h 6191"/>
              <a:gd name="T34" fmla="*/ 4444 w 6763"/>
              <a:gd name="T35" fmla="*/ 5203 h 6191"/>
              <a:gd name="T36" fmla="*/ 4545 w 6763"/>
              <a:gd name="T37" fmla="*/ 5362 h 6191"/>
              <a:gd name="T38" fmla="*/ 4800 w 6763"/>
              <a:gd name="T39" fmla="*/ 5196 h 6191"/>
              <a:gd name="T40" fmla="*/ 4849 w 6763"/>
              <a:gd name="T41" fmla="*/ 4462 h 6191"/>
              <a:gd name="T42" fmla="*/ 4870 w 6763"/>
              <a:gd name="T43" fmla="*/ 4463 h 6191"/>
              <a:gd name="T44" fmla="*/ 4870 w 6763"/>
              <a:gd name="T45" fmla="*/ 4463 h 6191"/>
              <a:gd name="T46" fmla="*/ 6452 w 6763"/>
              <a:gd name="T47" fmla="*/ 3552 h 6191"/>
              <a:gd name="T48" fmla="*/ 4459 w 6763"/>
              <a:gd name="T49" fmla="*/ 144 h 6191"/>
              <a:gd name="T50" fmla="*/ 4265 w 6763"/>
              <a:gd name="T51" fmla="*/ 0 h 6191"/>
              <a:gd name="T52" fmla="*/ 4100 w 6763"/>
              <a:gd name="T53" fmla="*/ 177 h 6191"/>
              <a:gd name="T54" fmla="*/ 3271 w 6763"/>
              <a:gd name="T55" fmla="*/ 1263 h 6191"/>
              <a:gd name="T56" fmla="*/ 3129 w 6763"/>
              <a:gd name="T57" fmla="*/ 1499 h 6191"/>
              <a:gd name="T58" fmla="*/ 2664 w 6763"/>
              <a:gd name="T59" fmla="*/ 936 h 6191"/>
              <a:gd name="T60" fmla="*/ 2499 w 6763"/>
              <a:gd name="T61" fmla="*/ 758 h 6191"/>
              <a:gd name="T62" fmla="*/ 2304 w 6763"/>
              <a:gd name="T63" fmla="*/ 903 h 6191"/>
              <a:gd name="T64" fmla="*/ 312 w 6763"/>
              <a:gd name="T65" fmla="*/ 4311 h 6191"/>
              <a:gd name="T66" fmla="*/ 1894 w 6763"/>
              <a:gd name="T67" fmla="*/ 5221 h 6191"/>
              <a:gd name="T68" fmla="*/ 2430 w 6763"/>
              <a:gd name="T69" fmla="*/ 1489 h 6191"/>
              <a:gd name="T70" fmla="*/ 2857 w 6763"/>
              <a:gd name="T71" fmla="*/ 2045 h 6191"/>
              <a:gd name="T72" fmla="*/ 2712 w 6763"/>
              <a:gd name="T73" fmla="*/ 3385 h 6191"/>
              <a:gd name="T74" fmla="*/ 3434 w 6763"/>
              <a:gd name="T75" fmla="*/ 4172 h 6191"/>
              <a:gd name="T76" fmla="*/ 2627 w 6763"/>
              <a:gd name="T77" fmla="*/ 4595 h 6191"/>
              <a:gd name="T78" fmla="*/ 2295 w 6763"/>
              <a:gd name="T79" fmla="*/ 4651 h 6191"/>
              <a:gd name="T80" fmla="*/ 2461 w 6763"/>
              <a:gd name="T81" fmla="*/ 3122 h 6191"/>
              <a:gd name="T82" fmla="*/ 2119 w 6763"/>
              <a:gd name="T83" fmla="*/ 3020 h 6191"/>
              <a:gd name="T84" fmla="*/ 1942 w 6763"/>
              <a:gd name="T85" fmla="*/ 4678 h 6191"/>
              <a:gd name="T86" fmla="*/ 1894 w 6763"/>
              <a:gd name="T87" fmla="*/ 4679 h 6191"/>
              <a:gd name="T88" fmla="*/ 826 w 6763"/>
              <a:gd name="T89" fmla="*/ 4141 h 6191"/>
              <a:gd name="T90" fmla="*/ 2430 w 6763"/>
              <a:gd name="T91" fmla="*/ 1489 h 6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63" h="6191">
                <a:moveTo>
                  <a:pt x="1894" y="5221"/>
                </a:moveTo>
                <a:cubicBezTo>
                  <a:pt x="1917" y="5221"/>
                  <a:pt x="1941" y="5220"/>
                  <a:pt x="1965" y="5219"/>
                </a:cubicBezTo>
                <a:cubicBezTo>
                  <a:pt x="1979" y="5463"/>
                  <a:pt x="1998" y="5709"/>
                  <a:pt x="2014" y="5955"/>
                </a:cubicBezTo>
                <a:cubicBezTo>
                  <a:pt x="2029" y="6182"/>
                  <a:pt x="2385" y="6191"/>
                  <a:pt x="2370" y="5962"/>
                </a:cubicBezTo>
                <a:cubicBezTo>
                  <a:pt x="2353" y="5705"/>
                  <a:pt x="2333" y="5450"/>
                  <a:pt x="2317" y="5195"/>
                </a:cubicBezTo>
                <a:cubicBezTo>
                  <a:pt x="2453" y="5179"/>
                  <a:pt x="2594" y="5156"/>
                  <a:pt x="2739" y="5125"/>
                </a:cubicBezTo>
                <a:cubicBezTo>
                  <a:pt x="3346" y="4998"/>
                  <a:pt x="3756" y="4738"/>
                  <a:pt x="3962" y="4352"/>
                </a:cubicBezTo>
                <a:cubicBezTo>
                  <a:pt x="3983" y="4357"/>
                  <a:pt x="4003" y="4362"/>
                  <a:pt x="4025" y="4367"/>
                </a:cubicBezTo>
                <a:cubicBezTo>
                  <a:pt x="4140" y="4391"/>
                  <a:pt x="4251" y="4409"/>
                  <a:pt x="4361" y="4424"/>
                </a:cubicBezTo>
                <a:cubicBezTo>
                  <a:pt x="4369" y="4334"/>
                  <a:pt x="4374" y="4244"/>
                  <a:pt x="4377" y="4153"/>
                </a:cubicBezTo>
                <a:cubicBezTo>
                  <a:pt x="4381" y="4062"/>
                  <a:pt x="4382" y="3971"/>
                  <a:pt x="4381" y="3880"/>
                </a:cubicBezTo>
                <a:cubicBezTo>
                  <a:pt x="4375" y="3389"/>
                  <a:pt x="4314" y="2895"/>
                  <a:pt x="4240" y="2406"/>
                </a:cubicBezTo>
                <a:cubicBezTo>
                  <a:pt x="4225" y="2304"/>
                  <a:pt x="4289" y="2245"/>
                  <a:pt x="4367" y="2231"/>
                </a:cubicBezTo>
                <a:cubicBezTo>
                  <a:pt x="4346" y="2267"/>
                  <a:pt x="4338" y="2312"/>
                  <a:pt x="4353" y="2363"/>
                </a:cubicBezTo>
                <a:cubicBezTo>
                  <a:pt x="4496" y="2872"/>
                  <a:pt x="4529" y="3385"/>
                  <a:pt x="4519" y="3899"/>
                </a:cubicBezTo>
                <a:cubicBezTo>
                  <a:pt x="4517" y="3989"/>
                  <a:pt x="4515" y="4080"/>
                  <a:pt x="4510" y="4170"/>
                </a:cubicBezTo>
                <a:cubicBezTo>
                  <a:pt x="4506" y="4260"/>
                  <a:pt x="4502" y="4351"/>
                  <a:pt x="4496" y="4441"/>
                </a:cubicBezTo>
                <a:cubicBezTo>
                  <a:pt x="4481" y="4695"/>
                  <a:pt x="4461" y="4949"/>
                  <a:pt x="4444" y="5203"/>
                </a:cubicBezTo>
                <a:cubicBezTo>
                  <a:pt x="4438" y="5289"/>
                  <a:pt x="4484" y="5341"/>
                  <a:pt x="4545" y="5362"/>
                </a:cubicBezTo>
                <a:cubicBezTo>
                  <a:pt x="4647" y="5395"/>
                  <a:pt x="4790" y="5339"/>
                  <a:pt x="4800" y="5196"/>
                </a:cubicBezTo>
                <a:cubicBezTo>
                  <a:pt x="4816" y="4951"/>
                  <a:pt x="4835" y="4706"/>
                  <a:pt x="4849" y="4462"/>
                </a:cubicBezTo>
                <a:cubicBezTo>
                  <a:pt x="4856" y="4462"/>
                  <a:pt x="4863" y="4463"/>
                  <a:pt x="4870" y="4463"/>
                </a:cubicBezTo>
                <a:lnTo>
                  <a:pt x="4870" y="4463"/>
                </a:lnTo>
                <a:cubicBezTo>
                  <a:pt x="5684" y="4463"/>
                  <a:pt x="6261" y="4131"/>
                  <a:pt x="6452" y="3552"/>
                </a:cubicBezTo>
                <a:cubicBezTo>
                  <a:pt x="6763" y="2609"/>
                  <a:pt x="5981" y="1272"/>
                  <a:pt x="4459" y="144"/>
                </a:cubicBezTo>
                <a:lnTo>
                  <a:pt x="4265" y="0"/>
                </a:lnTo>
                <a:lnTo>
                  <a:pt x="4100" y="177"/>
                </a:lnTo>
                <a:cubicBezTo>
                  <a:pt x="4082" y="196"/>
                  <a:pt x="3657" y="655"/>
                  <a:pt x="3271" y="1263"/>
                </a:cubicBezTo>
                <a:cubicBezTo>
                  <a:pt x="3220" y="1343"/>
                  <a:pt x="3174" y="1422"/>
                  <a:pt x="3129" y="1499"/>
                </a:cubicBezTo>
                <a:cubicBezTo>
                  <a:pt x="2879" y="1168"/>
                  <a:pt x="2676" y="949"/>
                  <a:pt x="2664" y="936"/>
                </a:cubicBezTo>
                <a:lnTo>
                  <a:pt x="2499" y="758"/>
                </a:lnTo>
                <a:lnTo>
                  <a:pt x="2304" y="903"/>
                </a:lnTo>
                <a:cubicBezTo>
                  <a:pt x="782" y="2030"/>
                  <a:pt x="0" y="3368"/>
                  <a:pt x="312" y="4311"/>
                </a:cubicBezTo>
                <a:cubicBezTo>
                  <a:pt x="502" y="4889"/>
                  <a:pt x="1079" y="5221"/>
                  <a:pt x="1894" y="5221"/>
                </a:cubicBezTo>
                <a:close/>
                <a:moveTo>
                  <a:pt x="2430" y="1489"/>
                </a:moveTo>
                <a:cubicBezTo>
                  <a:pt x="2558" y="1640"/>
                  <a:pt x="2708" y="1832"/>
                  <a:pt x="2857" y="2045"/>
                </a:cubicBezTo>
                <a:cubicBezTo>
                  <a:pt x="2644" y="2563"/>
                  <a:pt x="2594" y="3012"/>
                  <a:pt x="2712" y="3385"/>
                </a:cubicBezTo>
                <a:cubicBezTo>
                  <a:pt x="2822" y="3729"/>
                  <a:pt x="3063" y="3992"/>
                  <a:pt x="3434" y="4172"/>
                </a:cubicBezTo>
                <a:cubicBezTo>
                  <a:pt x="3286" y="4371"/>
                  <a:pt x="3017" y="4513"/>
                  <a:pt x="2627" y="4595"/>
                </a:cubicBezTo>
                <a:cubicBezTo>
                  <a:pt x="2512" y="4619"/>
                  <a:pt x="2402" y="4637"/>
                  <a:pt x="2295" y="4651"/>
                </a:cubicBezTo>
                <a:cubicBezTo>
                  <a:pt x="2285" y="4138"/>
                  <a:pt x="2318" y="3629"/>
                  <a:pt x="2461" y="3122"/>
                </a:cubicBezTo>
                <a:cubicBezTo>
                  <a:pt x="2523" y="2900"/>
                  <a:pt x="2182" y="2799"/>
                  <a:pt x="2119" y="3020"/>
                </a:cubicBezTo>
                <a:cubicBezTo>
                  <a:pt x="1965" y="3570"/>
                  <a:pt x="1931" y="4122"/>
                  <a:pt x="1942" y="4678"/>
                </a:cubicBezTo>
                <a:cubicBezTo>
                  <a:pt x="1926" y="4678"/>
                  <a:pt x="1909" y="4679"/>
                  <a:pt x="1894" y="4679"/>
                </a:cubicBezTo>
                <a:cubicBezTo>
                  <a:pt x="1561" y="4679"/>
                  <a:pt x="981" y="4609"/>
                  <a:pt x="826" y="4141"/>
                </a:cubicBezTo>
                <a:cubicBezTo>
                  <a:pt x="575" y="3381"/>
                  <a:pt x="1450" y="2269"/>
                  <a:pt x="2430" y="1489"/>
                </a:cubicBezTo>
                <a:close/>
              </a:path>
            </a:pathLst>
          </a:custGeom>
          <a:solidFill>
            <a:srgbClr val="A5B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p:cNvSpPr txBox="1"/>
          <p:nvPr/>
        </p:nvSpPr>
        <p:spPr>
          <a:xfrm>
            <a:off x="3009928" y="3013393"/>
            <a:ext cx="507949" cy="2160708"/>
          </a:xfrm>
          <a:prstGeom prst="rect">
            <a:avLst/>
          </a:prstGeom>
          <a:noFill/>
        </p:spPr>
        <p:txBody>
          <a:bodyPr vert="vert" wrap="none" rtlCol="0" anchor="t">
            <a:normAutofit/>
          </a:bodyPr>
          <a:lstStyle/>
          <a:p>
            <a:pPr algn="ctr"/>
            <a:r>
              <a:rPr lang="vi-VN" altLang="vi-VN" sz="2100">
                <a:solidFill>
                  <a:schemeClr val="tx1">
                    <a:lumMod val="50000"/>
                    <a:lumOff val="50000"/>
                  </a:schemeClr>
                </a:solidFill>
                <a:latin typeface="Noto Sans"/>
                <a:ea typeface="Noto Sans"/>
                <a:sym typeface="+mn-ea"/>
              </a:rPr>
              <a:t>Hãy thay thế nội</a:t>
            </a:r>
          </a:p>
        </p:txBody>
      </p:sp>
      <p:sp>
        <p:nvSpPr>
          <p:cNvPr id="22" name="文本框 21"/>
          <p:cNvSpPr txBox="1"/>
          <p:nvPr/>
        </p:nvSpPr>
        <p:spPr>
          <a:xfrm>
            <a:off x="4445026" y="3013393"/>
            <a:ext cx="507949" cy="2160708"/>
          </a:xfrm>
          <a:prstGeom prst="rect">
            <a:avLst/>
          </a:prstGeom>
          <a:noFill/>
        </p:spPr>
        <p:txBody>
          <a:bodyPr vert="vert" wrap="none" rtlCol="0" anchor="t">
            <a:normAutofit/>
          </a:bodyPr>
          <a:lstStyle/>
          <a:p>
            <a:pPr algn="ctr"/>
            <a:r>
              <a:rPr lang="vi-VN" altLang="vi-VN" sz="2100">
                <a:solidFill>
                  <a:schemeClr val="tx1">
                    <a:lumMod val="50000"/>
                    <a:lumOff val="50000"/>
                  </a:schemeClr>
                </a:solidFill>
                <a:latin typeface="Noto Sans"/>
                <a:ea typeface="Noto Sans"/>
                <a:sym typeface="+mn-ea"/>
              </a:rPr>
              <a:t>Hãy thay thế nội</a:t>
            </a:r>
          </a:p>
        </p:txBody>
      </p:sp>
      <p:sp>
        <p:nvSpPr>
          <p:cNvPr id="23" name="文本框 22"/>
          <p:cNvSpPr txBox="1"/>
          <p:nvPr/>
        </p:nvSpPr>
        <p:spPr>
          <a:xfrm>
            <a:off x="5842026" y="3013393"/>
            <a:ext cx="507949" cy="2160708"/>
          </a:xfrm>
          <a:prstGeom prst="rect">
            <a:avLst/>
          </a:prstGeom>
          <a:noFill/>
        </p:spPr>
        <p:txBody>
          <a:bodyPr vert="vert" wrap="none" rtlCol="0" anchor="t">
            <a:normAutofit/>
          </a:bodyPr>
          <a:lstStyle/>
          <a:p>
            <a:pPr algn="ctr"/>
            <a:r>
              <a:rPr lang="vi-VN" altLang="vi-VN" sz="2100">
                <a:solidFill>
                  <a:schemeClr val="tx1">
                    <a:lumMod val="50000"/>
                    <a:lumOff val="50000"/>
                  </a:schemeClr>
                </a:solidFill>
                <a:latin typeface="Noto Sans"/>
                <a:ea typeface="Noto Sans"/>
                <a:sym typeface="+mn-ea"/>
              </a:rPr>
              <a:t>Hãy thay thế nội</a:t>
            </a:r>
          </a:p>
        </p:txBody>
      </p:sp>
      <p:sp>
        <p:nvSpPr>
          <p:cNvPr id="24" name="文本框 23"/>
          <p:cNvSpPr txBox="1"/>
          <p:nvPr/>
        </p:nvSpPr>
        <p:spPr>
          <a:xfrm>
            <a:off x="7238390" y="3013393"/>
            <a:ext cx="507949" cy="2160708"/>
          </a:xfrm>
          <a:prstGeom prst="rect">
            <a:avLst/>
          </a:prstGeom>
          <a:noFill/>
        </p:spPr>
        <p:txBody>
          <a:bodyPr vert="vert" wrap="none" rtlCol="0" anchor="t">
            <a:normAutofit/>
          </a:bodyPr>
          <a:lstStyle/>
          <a:p>
            <a:pPr algn="ctr"/>
            <a:r>
              <a:rPr lang="vi-VN" altLang="vi-VN" sz="2100">
                <a:solidFill>
                  <a:schemeClr val="tx1">
                    <a:lumMod val="50000"/>
                    <a:lumOff val="50000"/>
                  </a:schemeClr>
                </a:solidFill>
                <a:latin typeface="Noto Sans"/>
                <a:ea typeface="Noto Sans"/>
                <a:sym typeface="+mn-ea"/>
              </a:rPr>
              <a:t>Hãy thay thế nội</a:t>
            </a:r>
          </a:p>
        </p:txBody>
      </p:sp>
      <p:sp>
        <p:nvSpPr>
          <p:cNvPr id="25" name="文本框 24"/>
          <p:cNvSpPr txBox="1"/>
          <p:nvPr/>
        </p:nvSpPr>
        <p:spPr>
          <a:xfrm>
            <a:off x="8702065" y="3013393"/>
            <a:ext cx="507949" cy="2160708"/>
          </a:xfrm>
          <a:prstGeom prst="rect">
            <a:avLst/>
          </a:prstGeom>
          <a:noFill/>
        </p:spPr>
        <p:txBody>
          <a:bodyPr vert="vert" wrap="none" rtlCol="0" anchor="t">
            <a:normAutofit/>
          </a:bodyPr>
          <a:lstStyle/>
          <a:p>
            <a:pPr algn="ctr"/>
            <a:r>
              <a:rPr lang="vi-VN" altLang="vi-VN" sz="2100">
                <a:solidFill>
                  <a:schemeClr val="tx1">
                    <a:lumMod val="50000"/>
                    <a:lumOff val="50000"/>
                  </a:schemeClr>
                </a:solidFill>
                <a:latin typeface="Noto Sans"/>
                <a:ea typeface="Noto Sans"/>
                <a:sym typeface="+mn-ea"/>
              </a:rPr>
              <a:t>Hãy thay thế nội</a:t>
            </a:r>
          </a:p>
        </p:txBody>
      </p:sp>
    </p:spTree>
    <p:custDataLst>
      <p:tags r:id="rId1"/>
    </p:custDataLst>
  </p:cSld>
  <p:clrMapOvr>
    <a:masterClrMapping/>
  </p:clrMapOvr>
  <p:transition advTm="2000">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7106" y="943611"/>
            <a:ext cx="2597788" cy="554126"/>
          </a:xfrm>
          <a:prstGeom prst="rect">
            <a:avLst/>
          </a:prstGeom>
          <a:noFill/>
        </p:spPr>
        <p:txBody>
          <a:bodyPr wrap="none" rtlCol="0" anchor="t">
            <a:normAutofit/>
          </a:bodyPr>
          <a:lstStyle/>
          <a:p>
            <a:pPr algn="ctr"/>
            <a:r>
              <a:rPr lang="vi-VN" altLang="vi-VN" sz="3000">
                <a:solidFill>
                  <a:srgbClr val="5B6EB5"/>
                </a:solidFill>
                <a:latin typeface="Noto Sans"/>
                <a:ea typeface="Noto Sans"/>
                <a:sym typeface="+mn-ea"/>
              </a:rPr>
              <a:t>Click để nhập</a:t>
            </a: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grpSp>
        <p:nvGrpSpPr>
          <p:cNvPr id="8" name="组合 7"/>
          <p:cNvGrpSpPr/>
          <p:nvPr/>
        </p:nvGrpSpPr>
        <p:grpSpPr>
          <a:xfrm>
            <a:off x="1335405" y="2345530"/>
            <a:ext cx="2794000" cy="3309780"/>
            <a:chOff x="698500" y="2372811"/>
            <a:chExt cx="3175373" cy="3761288"/>
          </a:xfrm>
        </p:grpSpPr>
        <p:sp>
          <p:nvSpPr>
            <p:cNvPr id="10" name="圆角矩形 15"/>
            <p:cNvSpPr/>
            <p:nvPr/>
          </p:nvSpPr>
          <p:spPr>
            <a:xfrm>
              <a:off x="698500" y="2372811"/>
              <a:ext cx="3175373" cy="3761288"/>
            </a:xfrm>
            <a:prstGeom prst="roundRect">
              <a:avLst>
                <a:gd name="adj" fmla="val 0"/>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latin typeface="字魂7号-温暖童稚体" panose="00000500000000000000" charset="-122"/>
                <a:ea typeface="字魂7号-温暖童稚体" panose="00000500000000000000" charset="-122"/>
              </a:endParaRPr>
            </a:p>
          </p:txBody>
        </p:sp>
        <p:sp>
          <p:nvSpPr>
            <p:cNvPr id="12" name="矩形 11"/>
            <p:cNvSpPr/>
            <p:nvPr/>
          </p:nvSpPr>
          <p:spPr>
            <a:xfrm>
              <a:off x="974903" y="4049867"/>
              <a:ext cx="2621126" cy="952946"/>
            </a:xfrm>
            <a:prstGeom prst="rect">
              <a:avLst/>
            </a:prstGeom>
            <a:ln>
              <a:noFill/>
            </a:ln>
          </p:spPr>
          <p:txBody>
            <a:bodyPr wrap="square" lIns="91440" tIns="45720" rIns="91440" bIns="45720" anchor="t">
              <a:normAutofit/>
            </a:bodyPr>
            <a:lstStyle/>
            <a:p>
              <a:pPr algn="just">
                <a:lnSpc>
                  <a:spcPct val="160000"/>
                </a:lnSpc>
              </a:pPr>
              <a:r>
                <a:rPr lang="vi-VN" altLang="vi-VN" sz="1600">
                  <a:solidFill>
                    <a:srgbClr val="5B6EB5"/>
                  </a:solidFill>
                  <a:latin typeface="Noto Sans"/>
                  <a:ea typeface="Noto Sans"/>
                  <a:sym typeface="+mn-ea"/>
                </a:rPr>
                <a:t>Vui lòng thay thế nội dung văn bản, sửa</a:t>
              </a:r>
              <a:endParaRPr kumimoji="0" lang="zh-CN" altLang="en-US" sz="1600" b="0" i="0" u="none" strike="noStrike" kern="1200" cap="none" spc="0" normalizeH="0" baseline="0" noProof="0">
                <a:ln>
                  <a:noFill/>
                </a:ln>
                <a:solidFill>
                  <a:srgbClr val="5B6EB5"/>
                </a:solidFill>
                <a:effectLst/>
                <a:uLnTx/>
                <a:uFillTx/>
                <a:latin typeface="字魂7号-温暖童稚体" panose="00000500000000000000" charset="-122"/>
                <a:ea typeface="字魂7号-温暖童稚体" panose="00000500000000000000" charset="-122"/>
                <a:sym typeface="+mn-ea"/>
              </a:endParaRPr>
            </a:p>
          </p:txBody>
        </p:sp>
        <p:sp>
          <p:nvSpPr>
            <p:cNvPr id="13" name="文本框 12"/>
            <p:cNvSpPr txBox="1"/>
            <p:nvPr/>
          </p:nvSpPr>
          <p:spPr>
            <a:xfrm>
              <a:off x="1371823" y="2881016"/>
              <a:ext cx="1829448" cy="1153156"/>
            </a:xfrm>
            <a:prstGeom prst="rect">
              <a:avLst/>
            </a:prstGeom>
            <a:noFill/>
          </p:spPr>
          <p:txBody>
            <a:bodyPr wrap="square" rtlCol="0">
              <a:normAutofit/>
            </a:bodyPr>
            <a:lstStyle/>
            <a:p>
              <a:pPr algn="ctr"/>
              <a:r>
                <a:rPr lang="vi-VN" altLang="vi-VN" sz="6000" b="1">
                  <a:solidFill>
                    <a:schemeClr val="accent5">
                      <a:alpha val="40000"/>
                    </a:schemeClr>
                  </a:solidFill>
                  <a:latin typeface="Noto Sans"/>
                  <a:ea typeface="Noto Sans"/>
                </a:rPr>
                <a:t>01</a:t>
              </a:r>
            </a:p>
          </p:txBody>
        </p:sp>
      </p:grpSp>
      <p:grpSp>
        <p:nvGrpSpPr>
          <p:cNvPr id="37" name="组合 36"/>
          <p:cNvGrpSpPr/>
          <p:nvPr/>
        </p:nvGrpSpPr>
        <p:grpSpPr>
          <a:xfrm>
            <a:off x="4699000" y="2345530"/>
            <a:ext cx="2794000" cy="3309780"/>
            <a:chOff x="4521014" y="2372811"/>
            <a:chExt cx="3175373" cy="3761288"/>
          </a:xfrm>
        </p:grpSpPr>
        <p:sp>
          <p:nvSpPr>
            <p:cNvPr id="22" name="圆角矩形 15"/>
            <p:cNvSpPr/>
            <p:nvPr/>
          </p:nvSpPr>
          <p:spPr>
            <a:xfrm>
              <a:off x="4521014" y="2372811"/>
              <a:ext cx="3175373" cy="3761288"/>
            </a:xfrm>
            <a:prstGeom prst="roundRect">
              <a:avLst>
                <a:gd name="adj" fmla="val 0"/>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latin typeface="字魂7号-温暖童稚体" panose="00000500000000000000" charset="-122"/>
                <a:ea typeface="字魂7号-温暖童稚体" panose="00000500000000000000" charset="-122"/>
              </a:endParaRPr>
            </a:p>
          </p:txBody>
        </p:sp>
        <p:sp>
          <p:nvSpPr>
            <p:cNvPr id="25" name="文本框 24"/>
            <p:cNvSpPr txBox="1"/>
            <p:nvPr/>
          </p:nvSpPr>
          <p:spPr>
            <a:xfrm>
              <a:off x="5195059" y="2878130"/>
              <a:ext cx="1828005" cy="1153156"/>
            </a:xfrm>
            <a:prstGeom prst="rect">
              <a:avLst/>
            </a:prstGeom>
            <a:noFill/>
          </p:spPr>
          <p:txBody>
            <a:bodyPr wrap="square" rtlCol="0">
              <a:normAutofit/>
            </a:bodyPr>
            <a:lstStyle/>
            <a:p>
              <a:pPr algn="ctr"/>
              <a:r>
                <a:rPr lang="vi-VN" altLang="vi-VN" sz="6000" b="1">
                  <a:solidFill>
                    <a:srgbClr val="91B978">
                      <a:alpha val="40000"/>
                    </a:srgbClr>
                  </a:solidFill>
                  <a:latin typeface="Noto Sans"/>
                  <a:ea typeface="Noto Sans"/>
                </a:rPr>
                <a:t>02</a:t>
              </a:r>
            </a:p>
          </p:txBody>
        </p:sp>
      </p:grpSp>
      <p:cxnSp>
        <p:nvCxnSpPr>
          <p:cNvPr id="38" name="直接箭头连接符 37"/>
          <p:cNvCxnSpPr/>
          <p:nvPr/>
        </p:nvCxnSpPr>
        <p:spPr>
          <a:xfrm>
            <a:off x="4074795" y="2301875"/>
            <a:ext cx="679450" cy="0"/>
          </a:xfrm>
          <a:prstGeom prst="straightConnector1">
            <a:avLst/>
          </a:prstGeom>
          <a:ln w="22225" cap="rnd">
            <a:solidFill>
              <a:schemeClr val="tx1">
                <a:lumMod val="50000"/>
                <a:lumOff val="50000"/>
                <a:alpha val="40000"/>
              </a:schemeClr>
            </a:solidFill>
            <a:prstDash val="dash"/>
            <a:round/>
            <a:headEnd type="none"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38390" y="2301875"/>
            <a:ext cx="679450" cy="0"/>
          </a:xfrm>
          <a:prstGeom prst="straightConnector1">
            <a:avLst/>
          </a:prstGeom>
          <a:ln w="22225" cap="rnd">
            <a:solidFill>
              <a:schemeClr val="tx1">
                <a:lumMod val="50000"/>
                <a:lumOff val="50000"/>
                <a:alpha val="40000"/>
              </a:schemeClr>
            </a:solidFill>
            <a:prstDash val="dash"/>
            <a:round/>
            <a:headEnd type="none"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8063230" y="2345530"/>
            <a:ext cx="2794000" cy="3309780"/>
            <a:chOff x="8343527" y="2372811"/>
            <a:chExt cx="3175373" cy="3761288"/>
          </a:xfrm>
        </p:grpSpPr>
        <p:sp>
          <p:nvSpPr>
            <p:cNvPr id="41" name="圆角矩形 15"/>
            <p:cNvSpPr/>
            <p:nvPr/>
          </p:nvSpPr>
          <p:spPr>
            <a:xfrm>
              <a:off x="8343527" y="2372811"/>
              <a:ext cx="3175373" cy="3761288"/>
            </a:xfrm>
            <a:prstGeom prst="roundRect">
              <a:avLst>
                <a:gd name="adj" fmla="val 0"/>
              </a:avLst>
            </a:prstGeom>
            <a:solidFill>
              <a:schemeClr val="tx1">
                <a:lumMod val="50000"/>
                <a:lumOff val="50000"/>
                <a:alpha val="10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bg1"/>
                </a:solidFill>
                <a:latin typeface="字魂7号-温暖童稚体" panose="00000500000000000000" charset="-122"/>
                <a:ea typeface="字魂7号-温暖童稚体" panose="00000500000000000000" charset="-122"/>
              </a:endParaRPr>
            </a:p>
          </p:txBody>
        </p:sp>
        <p:sp>
          <p:nvSpPr>
            <p:cNvPr id="44" name="文本框 43"/>
            <p:cNvSpPr txBox="1"/>
            <p:nvPr/>
          </p:nvSpPr>
          <p:spPr>
            <a:xfrm>
              <a:off x="9017572" y="2878130"/>
              <a:ext cx="1828005" cy="1153156"/>
            </a:xfrm>
            <a:prstGeom prst="rect">
              <a:avLst/>
            </a:prstGeom>
            <a:noFill/>
          </p:spPr>
          <p:txBody>
            <a:bodyPr wrap="square" rtlCol="0">
              <a:normAutofit/>
            </a:bodyPr>
            <a:lstStyle/>
            <a:p>
              <a:pPr algn="ctr"/>
              <a:r>
                <a:rPr lang="vi-VN" altLang="vi-VN" sz="6000" b="1">
                  <a:solidFill>
                    <a:srgbClr val="FF8989">
                      <a:alpha val="40000"/>
                    </a:srgbClr>
                  </a:solidFill>
                  <a:latin typeface="Noto Sans"/>
                  <a:ea typeface="Noto Sans"/>
                </a:rPr>
                <a:t>03</a:t>
              </a:r>
            </a:p>
          </p:txBody>
        </p:sp>
      </p:grpSp>
      <p:sp>
        <p:nvSpPr>
          <p:cNvPr id="63" name="文本框 62"/>
          <p:cNvSpPr txBox="1"/>
          <p:nvPr/>
        </p:nvSpPr>
        <p:spPr>
          <a:xfrm>
            <a:off x="5050044" y="2044195"/>
            <a:ext cx="2078632" cy="512295"/>
          </a:xfrm>
          <a:prstGeom prst="roundRect">
            <a:avLst>
              <a:gd name="adj" fmla="val 50000"/>
            </a:avLst>
          </a:prstGeom>
          <a:solidFill>
            <a:srgbClr val="91B978"/>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fontScale="92500"/>
          </a:bodyPr>
          <a:lstStyle>
            <a:defPPr>
              <a:defRPr lang="zh-CN"/>
            </a:defPPr>
            <a:lvl1pPr algn="ctr" defTabSz="914400">
              <a:defRPr sz="2000" b="1">
                <a:solidFill>
                  <a:schemeClr val="bg1"/>
                </a:solidFill>
                <a:latin typeface="Arial" panose="020B0604020202020204" pitchFamily="34" charset="0"/>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altLang="vi-VN" b="0">
                <a:solidFill>
                  <a:srgbClr val="FFFFFF"/>
                </a:solidFill>
                <a:latin typeface="Noto Sans"/>
                <a:ea typeface="Noto Sans"/>
                <a:sym typeface="Arial" panose="020B0604020202020204" pitchFamily="34" charset="0"/>
              </a:rPr>
              <a:t>Thay thế nội</a:t>
            </a:r>
          </a:p>
        </p:txBody>
      </p:sp>
      <p:sp>
        <p:nvSpPr>
          <p:cNvPr id="64" name="文本框 63"/>
          <p:cNvSpPr txBox="1"/>
          <p:nvPr/>
        </p:nvSpPr>
        <p:spPr>
          <a:xfrm>
            <a:off x="1685813" y="2044195"/>
            <a:ext cx="2078632" cy="512295"/>
          </a:xfrm>
          <a:prstGeom prst="roundRect">
            <a:avLst>
              <a:gd name="adj" fmla="val 50000"/>
            </a:avLst>
          </a:prstGeom>
          <a:solidFill>
            <a:srgbClr val="A5B1D9"/>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fontScale="92500"/>
          </a:bodyPr>
          <a:lstStyle>
            <a:defPPr>
              <a:defRPr lang="zh-CN"/>
            </a:defPPr>
            <a:lvl1pPr algn="ctr" defTabSz="914400">
              <a:defRPr sz="2000" b="1">
                <a:solidFill>
                  <a:schemeClr val="bg1"/>
                </a:solidFill>
                <a:latin typeface="Arial" panose="020B0604020202020204" pitchFamily="34" charset="0"/>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altLang="vi-VN" b="0">
                <a:solidFill>
                  <a:srgbClr val="FFFFFF"/>
                </a:solidFill>
                <a:latin typeface="Noto Sans"/>
                <a:ea typeface="Noto Sans"/>
                <a:sym typeface="Arial" panose="020B0604020202020204" pitchFamily="34" charset="0"/>
              </a:rPr>
              <a:t>Thay thế nội</a:t>
            </a:r>
          </a:p>
        </p:txBody>
      </p:sp>
      <p:sp>
        <p:nvSpPr>
          <p:cNvPr id="65" name="文本框 64"/>
          <p:cNvSpPr txBox="1"/>
          <p:nvPr/>
        </p:nvSpPr>
        <p:spPr>
          <a:xfrm>
            <a:off x="8413638" y="2021970"/>
            <a:ext cx="2078632" cy="512295"/>
          </a:xfrm>
          <a:prstGeom prst="roundRect">
            <a:avLst>
              <a:gd name="adj" fmla="val 50000"/>
            </a:avLst>
          </a:prstGeom>
          <a:solidFill>
            <a:srgbClr val="FF8989"/>
          </a:solidFill>
          <a:ln w="12700" cap="rnd">
            <a:noFill/>
            <a:prstDash val="solid"/>
            <a:round/>
          </a:ln>
          <a:effectLst>
            <a:outerShdw blurRad="254000" dist="127000" algn="ctr" rotWithShape="0">
              <a:schemeClr val="accent5">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rmAutofit fontScale="92500"/>
          </a:bodyPr>
          <a:lstStyle>
            <a:defPPr>
              <a:defRPr lang="zh-CN"/>
            </a:defPPr>
            <a:lvl1pPr algn="ctr" defTabSz="914400">
              <a:defRPr sz="2000" b="1">
                <a:solidFill>
                  <a:schemeClr val="bg1"/>
                </a:solidFill>
                <a:latin typeface="Arial" panose="020B0604020202020204" pitchFamily="34" charset="0"/>
                <a:ea typeface="微软雅黑" panose="020B050302020402020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vi-VN" altLang="vi-VN" b="0">
                <a:solidFill>
                  <a:srgbClr val="FFFFFF"/>
                </a:solidFill>
                <a:latin typeface="Noto Sans"/>
                <a:ea typeface="Noto Sans"/>
                <a:sym typeface="Arial" panose="020B0604020202020204" pitchFamily="34" charset="0"/>
              </a:rPr>
              <a:t>Thay thế nội</a:t>
            </a:r>
          </a:p>
        </p:txBody>
      </p:sp>
      <p:sp>
        <p:nvSpPr>
          <p:cNvPr id="66" name="矩形 65"/>
          <p:cNvSpPr/>
          <p:nvPr/>
        </p:nvSpPr>
        <p:spPr>
          <a:xfrm>
            <a:off x="4943475" y="3821269"/>
            <a:ext cx="2306320" cy="838553"/>
          </a:xfrm>
          <a:prstGeom prst="rect">
            <a:avLst/>
          </a:prstGeom>
          <a:ln>
            <a:noFill/>
          </a:ln>
        </p:spPr>
        <p:txBody>
          <a:bodyPr wrap="square" lIns="91440" tIns="45720" rIns="91440" bIns="45720" anchor="t">
            <a:normAutofit/>
          </a:bodyPr>
          <a:lstStyle/>
          <a:p>
            <a:pPr algn="just">
              <a:lnSpc>
                <a:spcPct val="160000"/>
              </a:lnSpc>
            </a:pPr>
            <a:r>
              <a:rPr lang="vi-VN" altLang="vi-VN" sz="1600">
                <a:solidFill>
                  <a:srgbClr val="91B978"/>
                </a:solidFill>
                <a:latin typeface="Noto Sans"/>
                <a:ea typeface="Noto Sans"/>
                <a:sym typeface="+mn-ea"/>
              </a:rPr>
              <a:t>Vui lòng thay thế nội dung văn bản, sửa</a:t>
            </a:r>
            <a:endParaRPr kumimoji="0" lang="zh-CN" altLang="en-US" sz="1600" b="0" i="0" u="none" strike="noStrike" kern="1200" cap="none" spc="0" normalizeH="0" baseline="0" noProof="0">
              <a:ln>
                <a:noFill/>
              </a:ln>
              <a:solidFill>
                <a:srgbClr val="91B978"/>
              </a:solidFill>
              <a:effectLst/>
              <a:uLnTx/>
              <a:uFillTx/>
              <a:latin typeface="字魂7号-温暖童稚体" panose="00000500000000000000" charset="-122"/>
              <a:ea typeface="字魂7号-温暖童稚体" panose="00000500000000000000" charset="-122"/>
              <a:sym typeface="+mn-ea"/>
            </a:endParaRPr>
          </a:p>
        </p:txBody>
      </p:sp>
      <p:sp>
        <p:nvSpPr>
          <p:cNvPr id="67" name="矩形 66"/>
          <p:cNvSpPr/>
          <p:nvPr/>
        </p:nvSpPr>
        <p:spPr>
          <a:xfrm>
            <a:off x="8307705" y="3821269"/>
            <a:ext cx="2306320" cy="838553"/>
          </a:xfrm>
          <a:prstGeom prst="rect">
            <a:avLst/>
          </a:prstGeom>
          <a:ln>
            <a:noFill/>
          </a:ln>
        </p:spPr>
        <p:txBody>
          <a:bodyPr wrap="square" lIns="91440" tIns="45720" rIns="91440" bIns="45720" anchor="t">
            <a:normAutofit/>
          </a:bodyPr>
          <a:lstStyle/>
          <a:p>
            <a:pPr algn="just">
              <a:lnSpc>
                <a:spcPct val="160000"/>
              </a:lnSpc>
            </a:pPr>
            <a:r>
              <a:rPr lang="vi-VN" altLang="vi-VN" sz="1600">
                <a:solidFill>
                  <a:srgbClr val="FF8989"/>
                </a:solidFill>
                <a:latin typeface="Noto Sans"/>
                <a:ea typeface="Noto Sans"/>
                <a:sym typeface="+mn-ea"/>
              </a:rPr>
              <a:t>Vui lòng thay thế nội dung văn bản, sửa</a:t>
            </a:r>
            <a:endParaRPr kumimoji="0" lang="zh-CN" altLang="en-US" sz="1600" b="0" i="0" u="none" strike="noStrike" kern="1200" cap="none" spc="0" normalizeH="0" baseline="0" noProof="0">
              <a:ln>
                <a:noFill/>
              </a:ln>
              <a:solidFill>
                <a:srgbClr val="FF8989"/>
              </a:solidFill>
              <a:effectLst/>
              <a:uLnTx/>
              <a:uFillTx/>
              <a:latin typeface="字魂7号-温暖童稚体" panose="00000500000000000000" charset="-122"/>
              <a:ea typeface="字魂7号-温暖童稚体" panose="00000500000000000000" charset="-122"/>
              <a:sym typeface="+mn-ea"/>
            </a:endParaRPr>
          </a:p>
        </p:txBody>
      </p:sp>
    </p:spTree>
    <p:custDataLst>
      <p:tags r:id="rId1"/>
    </p:custDataLst>
  </p:cSld>
  <p:clrMapOvr>
    <a:masterClrMapping/>
  </p:clrMapOvr>
  <p:transition advTm="2000">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
          <p:cNvPicPr>
            <a:picLocks noChangeAspect="1"/>
          </p:cNvPicPr>
          <p:nvPr/>
        </p:nvPicPr>
        <p:blipFill>
          <a:blip r:embed="rId3"/>
          <a:stretch>
            <a:fillRect/>
          </a:stretch>
        </p:blipFill>
        <p:spPr>
          <a:xfrm>
            <a:off x="0" y="0"/>
            <a:ext cx="12192000" cy="6858000"/>
          </a:xfrm>
          <a:prstGeom prst="rect">
            <a:avLst/>
          </a:prstGeom>
        </p:spPr>
      </p:pic>
      <p:sp>
        <p:nvSpPr>
          <p:cNvPr id="3" name="文本框 2"/>
          <p:cNvSpPr txBox="1"/>
          <p:nvPr/>
        </p:nvSpPr>
        <p:spPr>
          <a:xfrm>
            <a:off x="3468228" y="1913255"/>
            <a:ext cx="5255543" cy="2355037"/>
          </a:xfrm>
          <a:prstGeom prst="rect">
            <a:avLst/>
          </a:prstGeom>
          <a:noFill/>
        </p:spPr>
        <p:txBody>
          <a:bodyPr wrap="none" rtlCol="0" anchor="t">
            <a:normAutofit/>
          </a:bodyPr>
          <a:lstStyle/>
          <a:p>
            <a:pPr algn="ctr"/>
            <a:r>
              <a:rPr lang="vi-VN" altLang="vi-VN" sz="4400">
                <a:solidFill>
                  <a:srgbClr val="FF8989"/>
                </a:solidFill>
                <a:latin typeface="Noto Sans"/>
                <a:ea typeface="Noto Sans"/>
                <a:sym typeface="+mn-ea"/>
              </a:rPr>
              <a:t>PHẦN HAI</a:t>
            </a:r>
            <a:endParaRPr lang="zh-CN" altLang="en-US" sz="4400">
              <a:solidFill>
                <a:srgbClr val="5B6EB5"/>
              </a:solidFill>
              <a:latin typeface="字魂7号-温暖童稚体" panose="00000500000000000000" charset="-122"/>
              <a:ea typeface="字魂7号-温暖童稚体" panose="00000500000000000000" charset="-122"/>
              <a:sym typeface="+mn-ea"/>
            </a:endParaRPr>
          </a:p>
          <a:p>
            <a:pPr algn="ctr"/>
            <a:r>
              <a:rPr lang="vi-VN" altLang="vi-VN" sz="6300">
                <a:solidFill>
                  <a:srgbClr val="5B6EB5"/>
                </a:solidFill>
                <a:latin typeface="Noto Sans"/>
                <a:ea typeface="Noto Sans"/>
                <a:sym typeface="+mn-ea"/>
              </a:rPr>
              <a:t>Click để nhập</a:t>
            </a:r>
            <a:endParaRPr lang="zh-CN" altLang="en-US" sz="7200">
              <a:solidFill>
                <a:srgbClr val="5B6EB5"/>
              </a:solidFill>
              <a:latin typeface="字魂7号-温暖童稚体" panose="00000500000000000000" charset="-122"/>
              <a:ea typeface="字魂7号-温暖童稚体" panose="00000500000000000000" charset="-122"/>
              <a:sym typeface="+mn-ea"/>
            </a:endParaRPr>
          </a:p>
          <a:p>
            <a:pPr algn="ctr"/>
            <a:endParaRPr lang="en-US" altLang="zh-CN" sz="4000">
              <a:solidFill>
                <a:srgbClr val="FF8989"/>
              </a:solidFill>
              <a:latin typeface="字魂7号-温暖童稚体" panose="00000500000000000000" charset="-122"/>
              <a:ea typeface="字魂7号-温暖童稚体" panose="00000500000000000000" charset="-122"/>
              <a:sym typeface="+mn-ea"/>
            </a:endParaRPr>
          </a:p>
        </p:txBody>
      </p:sp>
      <p:sp>
        <p:nvSpPr>
          <p:cNvPr id="5" name="圆角矩形 4"/>
          <p:cNvSpPr/>
          <p:nvPr/>
        </p:nvSpPr>
        <p:spPr>
          <a:xfrm>
            <a:off x="3304540" y="3893185"/>
            <a:ext cx="1687830" cy="475615"/>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1500">
                <a:latin typeface="Noto Sans"/>
                <a:ea typeface="Noto Sans"/>
              </a:rPr>
              <a:t>Nhập nội dung</a:t>
            </a:r>
          </a:p>
        </p:txBody>
      </p:sp>
      <p:sp>
        <p:nvSpPr>
          <p:cNvPr id="6" name="圆角矩形 5"/>
          <p:cNvSpPr/>
          <p:nvPr/>
        </p:nvSpPr>
        <p:spPr>
          <a:xfrm>
            <a:off x="5295265" y="3893185"/>
            <a:ext cx="1687830" cy="475615"/>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1500">
                <a:latin typeface="Noto Sans"/>
                <a:ea typeface="Noto Sans"/>
              </a:rPr>
              <a:t>Nhập nội dung</a:t>
            </a:r>
          </a:p>
        </p:txBody>
      </p:sp>
      <p:sp>
        <p:nvSpPr>
          <p:cNvPr id="7" name="圆角矩形 6"/>
          <p:cNvSpPr/>
          <p:nvPr/>
        </p:nvSpPr>
        <p:spPr>
          <a:xfrm>
            <a:off x="7285990" y="3893185"/>
            <a:ext cx="1687830" cy="475615"/>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1500">
                <a:latin typeface="Noto Sans"/>
                <a:ea typeface="Noto Sans"/>
              </a:rPr>
              <a:t>Nhập nội dung</a:t>
            </a:r>
          </a:p>
        </p:txBody>
      </p:sp>
    </p:spTree>
  </p:cSld>
  <p:clrMapOvr>
    <a:masterClrMapping/>
  </p:clrMapOvr>
  <p:transition advTm="2000">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7106" y="943611"/>
            <a:ext cx="2597788" cy="554126"/>
          </a:xfrm>
          <a:prstGeom prst="rect">
            <a:avLst/>
          </a:prstGeom>
          <a:noFill/>
        </p:spPr>
        <p:txBody>
          <a:bodyPr wrap="none" rtlCol="0" anchor="t">
            <a:normAutofit/>
          </a:bodyPr>
          <a:lstStyle/>
          <a:p>
            <a:pPr algn="ctr"/>
            <a:r>
              <a:rPr lang="vi-VN" altLang="vi-VN" sz="3000">
                <a:solidFill>
                  <a:srgbClr val="5B6EB5"/>
                </a:solidFill>
                <a:latin typeface="Noto Sans"/>
                <a:ea typeface="Noto Sans"/>
                <a:sym typeface="+mn-ea"/>
              </a:rPr>
              <a:t>Click để nhập</a:t>
            </a: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25" name="iṧ1îḋè"/>
          <p:cNvSpPr/>
          <p:nvPr/>
        </p:nvSpPr>
        <p:spPr bwMode="auto">
          <a:xfrm rot="16200000">
            <a:off x="4957445" y="2115820"/>
            <a:ext cx="2277110" cy="2842260"/>
          </a:xfrm>
          <a:custGeom>
            <a:avLst/>
            <a:gdLst>
              <a:gd name="T0" fmla="*/ 0 w 1018"/>
              <a:gd name="T1" fmla="*/ 1117 h 1272"/>
              <a:gd name="T2" fmla="*/ 0 w 1018"/>
              <a:gd name="T3" fmla="*/ 155 h 1272"/>
              <a:gd name="T4" fmla="*/ 188 w 1018"/>
              <a:gd name="T5" fmla="*/ 52 h 1272"/>
              <a:gd name="T6" fmla="*/ 943 w 1018"/>
              <a:gd name="T7" fmla="*/ 533 h 1272"/>
              <a:gd name="T8" fmla="*/ 943 w 1018"/>
              <a:gd name="T9" fmla="*/ 739 h 1272"/>
              <a:gd name="T10" fmla="*/ 188 w 1018"/>
              <a:gd name="T11" fmla="*/ 1220 h 1272"/>
              <a:gd name="T12" fmla="*/ 0 w 1018"/>
              <a:gd name="T13" fmla="*/ 1117 h 1272"/>
            </a:gdLst>
            <a:ahLst/>
            <a:cxnLst>
              <a:cxn ang="0">
                <a:pos x="T0" y="T1"/>
              </a:cxn>
              <a:cxn ang="0">
                <a:pos x="T2" y="T3"/>
              </a:cxn>
              <a:cxn ang="0">
                <a:pos x="T4" y="T5"/>
              </a:cxn>
              <a:cxn ang="0">
                <a:pos x="T6" y="T7"/>
              </a:cxn>
              <a:cxn ang="0">
                <a:pos x="T8" y="T9"/>
              </a:cxn>
              <a:cxn ang="0">
                <a:pos x="T10" y="T11"/>
              </a:cxn>
              <a:cxn ang="0">
                <a:pos x="T12" y="T13"/>
              </a:cxn>
            </a:cxnLst>
            <a:rect l="0" t="0" r="r" b="b"/>
            <a:pathLst>
              <a:path w="1018" h="1272">
                <a:moveTo>
                  <a:pt x="0" y="1117"/>
                </a:moveTo>
                <a:cubicBezTo>
                  <a:pt x="0" y="155"/>
                  <a:pt x="0" y="155"/>
                  <a:pt x="0" y="155"/>
                </a:cubicBezTo>
                <a:cubicBezTo>
                  <a:pt x="0" y="58"/>
                  <a:pt x="107" y="0"/>
                  <a:pt x="188" y="52"/>
                </a:cubicBezTo>
                <a:cubicBezTo>
                  <a:pt x="943" y="533"/>
                  <a:pt x="943" y="533"/>
                  <a:pt x="943" y="533"/>
                </a:cubicBezTo>
                <a:cubicBezTo>
                  <a:pt x="1018" y="581"/>
                  <a:pt x="1018" y="691"/>
                  <a:pt x="943" y="739"/>
                </a:cubicBezTo>
                <a:cubicBezTo>
                  <a:pt x="188" y="1220"/>
                  <a:pt x="188" y="1220"/>
                  <a:pt x="188" y="1220"/>
                </a:cubicBezTo>
                <a:cubicBezTo>
                  <a:pt x="107" y="1272"/>
                  <a:pt x="0" y="1213"/>
                  <a:pt x="0" y="1117"/>
                </a:cubicBezTo>
                <a:close/>
              </a:path>
            </a:pathLst>
          </a:custGeom>
          <a:ln w="254000">
            <a:solidFill>
              <a:schemeClr val="tx1">
                <a:lumMod val="95000"/>
                <a:lumOff val="5000"/>
                <a:alpha val="10000"/>
              </a:schemeClr>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a:solidFill>
                <a:schemeClr val="tx1"/>
              </a:solidFill>
            </a:endParaRPr>
          </a:p>
        </p:txBody>
      </p:sp>
      <p:sp>
        <p:nvSpPr>
          <p:cNvPr id="3" name="japanese-leaf_12604"/>
          <p:cNvSpPr/>
          <p:nvPr/>
        </p:nvSpPr>
        <p:spPr>
          <a:xfrm>
            <a:off x="5763895" y="2082165"/>
            <a:ext cx="664210" cy="760095"/>
          </a:xfrm>
          <a:custGeom>
            <a:avLst/>
            <a:gdLst>
              <a:gd name="T0" fmla="*/ 121763 h 600884"/>
              <a:gd name="T1" fmla="*/ 121763 h 600884"/>
              <a:gd name="T2" fmla="*/ 121763 h 600884"/>
              <a:gd name="T3" fmla="*/ 121763 h 600884"/>
              <a:gd name="T4" fmla="*/ 121763 h 600884"/>
              <a:gd name="T5" fmla="*/ 121763 h 600884"/>
              <a:gd name="T6" fmla="*/ 121763 h 600884"/>
              <a:gd name="T7" fmla="*/ 121763 h 600884"/>
              <a:gd name="T8" fmla="*/ 121763 h 600884"/>
              <a:gd name="T9" fmla="*/ 121763 h 600884"/>
              <a:gd name="T10" fmla="*/ 121763 h 600884"/>
              <a:gd name="T11" fmla="*/ 121763 h 600884"/>
              <a:gd name="T12" fmla="*/ 121763 h 600884"/>
              <a:gd name="T13" fmla="*/ 121763 h 600884"/>
              <a:gd name="T14" fmla="*/ 121763 h 600884"/>
              <a:gd name="T15" fmla="*/ 121763 h 600884"/>
              <a:gd name="T16" fmla="*/ 121763 h 600884"/>
              <a:gd name="T17" fmla="*/ 121763 h 600884"/>
              <a:gd name="T18" fmla="*/ 121763 h 600884"/>
              <a:gd name="T19" fmla="*/ 121763 h 600884"/>
              <a:gd name="T20" fmla="*/ 121763 h 600884"/>
              <a:gd name="T21" fmla="*/ 121763 h 600884"/>
              <a:gd name="T22" fmla="*/ 121763 h 600884"/>
              <a:gd name="T23" fmla="*/ 121763 h 600884"/>
              <a:gd name="T24" fmla="*/ 121763 h 600884"/>
              <a:gd name="T25" fmla="*/ 121763 h 600884"/>
              <a:gd name="T26" fmla="*/ 121763 h 600884"/>
              <a:gd name="T27" fmla="*/ 121763 h 600884"/>
              <a:gd name="T28" fmla="*/ 121763 h 600884"/>
              <a:gd name="T29" fmla="*/ 121763 h 600884"/>
              <a:gd name="T30" fmla="*/ 121763 h 600884"/>
              <a:gd name="T31" fmla="*/ 121763 h 600884"/>
              <a:gd name="T32" fmla="*/ 121763 h 600884"/>
              <a:gd name="T33" fmla="*/ 121763 h 600884"/>
              <a:gd name="T34" fmla="*/ 121763 h 600884"/>
              <a:gd name="T35" fmla="*/ 121763 h 600884"/>
              <a:gd name="T36" fmla="*/ 121763 h 600884"/>
              <a:gd name="T37" fmla="*/ 121763 h 600884"/>
              <a:gd name="T38" fmla="*/ 121763 h 600884"/>
              <a:gd name="T39" fmla="*/ 121763 h 600884"/>
              <a:gd name="T40" fmla="*/ 121763 h 600884"/>
              <a:gd name="T41" fmla="*/ 121763 h 600884"/>
              <a:gd name="T42" fmla="*/ 121763 h 600884"/>
              <a:gd name="T43" fmla="*/ 121763 h 600884"/>
              <a:gd name="T44" fmla="*/ 121763 h 600884"/>
              <a:gd name="T45" fmla="*/ 121763 h 600884"/>
              <a:gd name="T46" fmla="*/ 121763 h 600884"/>
              <a:gd name="T47" fmla="*/ 121763 h 600884"/>
              <a:gd name="T48" fmla="*/ 121763 h 600884"/>
              <a:gd name="T49" fmla="*/ 121763 h 600884"/>
              <a:gd name="T50" fmla="*/ 121763 h 600884"/>
              <a:gd name="T51" fmla="*/ 121763 h 600884"/>
              <a:gd name="T52" fmla="*/ 121763 h 600884"/>
              <a:gd name="T53" fmla="*/ 121763 h 600884"/>
              <a:gd name="T54" fmla="*/ 121763 h 600884"/>
              <a:gd name="T55" fmla="*/ 121763 h 600884"/>
              <a:gd name="T56" fmla="*/ 121763 h 600884"/>
              <a:gd name="T57" fmla="*/ 121763 h 600884"/>
              <a:gd name="T58" fmla="*/ 121763 h 600884"/>
              <a:gd name="T59" fmla="*/ 121763 h 600884"/>
              <a:gd name="T60" fmla="*/ 121763 h 600884"/>
              <a:gd name="T61" fmla="*/ 121763 h 600884"/>
              <a:gd name="T62" fmla="*/ 121763 h 600884"/>
              <a:gd name="T63" fmla="*/ 121763 h 600884"/>
              <a:gd name="T64" fmla="*/ 121763 h 600884"/>
              <a:gd name="T65" fmla="*/ 121763 h 600884"/>
              <a:gd name="T66" fmla="*/ 121763 h 600884"/>
              <a:gd name="T67" fmla="*/ 121763 h 600884"/>
              <a:gd name="T68" fmla="*/ 121763 h 600884"/>
              <a:gd name="T69" fmla="*/ 121763 h 600884"/>
              <a:gd name="T70" fmla="*/ 121763 h 600884"/>
              <a:gd name="T71" fmla="*/ 121763 h 600884"/>
              <a:gd name="T72" fmla="*/ 121763 h 600884"/>
              <a:gd name="T73" fmla="*/ 121763 h 600884"/>
              <a:gd name="T74" fmla="*/ 121763 h 600884"/>
              <a:gd name="T75" fmla="*/ 121763 h 600884"/>
              <a:gd name="T76" fmla="*/ 121763 h 600884"/>
              <a:gd name="T77" fmla="*/ 121763 h 600884"/>
              <a:gd name="T78" fmla="*/ 121763 h 600884"/>
              <a:gd name="T79" fmla="*/ 121763 h 600884"/>
              <a:gd name="T80" fmla="*/ 121763 h 600884"/>
              <a:gd name="T81" fmla="*/ 121763 h 600884"/>
              <a:gd name="T82" fmla="*/ 121763 h 600884"/>
              <a:gd name="T83" fmla="*/ 121763 h 600884"/>
              <a:gd name="T84" fmla="*/ 121763 h 600884"/>
              <a:gd name="T85" fmla="*/ 121763 h 600884"/>
              <a:gd name="T86" fmla="*/ 121763 h 600884"/>
              <a:gd name="T87" fmla="*/ 121763 h 600884"/>
              <a:gd name="T88" fmla="*/ 121763 h 600884"/>
              <a:gd name="T89" fmla="*/ 121763 h 600884"/>
              <a:gd name="T90" fmla="*/ 121763 h 600884"/>
              <a:gd name="T91" fmla="*/ 121763 h 600884"/>
              <a:gd name="T92" fmla="*/ 121763 h 600884"/>
              <a:gd name="T93" fmla="*/ 121763 h 600884"/>
              <a:gd name="T94" fmla="*/ 121763 h 600884"/>
              <a:gd name="T95" fmla="*/ 121763 h 600884"/>
              <a:gd name="T96" fmla="*/ 121763 h 600884"/>
              <a:gd name="T97" fmla="*/ 121763 h 600884"/>
              <a:gd name="T98" fmla="*/ 121763 h 600884"/>
              <a:gd name="T99" fmla="*/ 121763 h 600884"/>
              <a:gd name="T100" fmla="*/ 121763 h 600884"/>
              <a:gd name="T101" fmla="*/ 121763 h 600884"/>
              <a:gd name="T102" fmla="*/ 121763 h 600884"/>
              <a:gd name="T103" fmla="*/ 121763 h 600884"/>
              <a:gd name="T104" fmla="*/ 121763 h 600884"/>
              <a:gd name="T105" fmla="*/ 121763 h 600884"/>
              <a:gd name="T106" fmla="*/ 121763 h 600884"/>
              <a:gd name="T107" fmla="*/ 121763 h 600884"/>
              <a:gd name="T108" fmla="*/ 121763 h 600884"/>
              <a:gd name="T109" fmla="*/ 121763 h 600884"/>
              <a:gd name="T110" fmla="*/ 121763 h 600884"/>
              <a:gd name="T111" fmla="*/ 121763 h 600884"/>
              <a:gd name="T112" fmla="*/ 121763 h 600884"/>
              <a:gd name="T113" fmla="*/ 121763 h 600884"/>
              <a:gd name="T114" fmla="*/ 121763 h 600884"/>
              <a:gd name="T115" fmla="*/ 121763 h 600884"/>
              <a:gd name="T116" fmla="*/ 121763 h 600884"/>
              <a:gd name="T117" fmla="*/ 121763 h 600884"/>
              <a:gd name="T118" fmla="*/ 121763 h 600884"/>
              <a:gd name="T119" fmla="*/ 121763 h 600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1" h="471">
                <a:moveTo>
                  <a:pt x="288" y="282"/>
                </a:moveTo>
                <a:cubicBezTo>
                  <a:pt x="298" y="276"/>
                  <a:pt x="343" y="291"/>
                  <a:pt x="411" y="99"/>
                </a:cubicBezTo>
                <a:cubicBezTo>
                  <a:pt x="407" y="111"/>
                  <a:pt x="392" y="122"/>
                  <a:pt x="383" y="130"/>
                </a:cubicBezTo>
                <a:cubicBezTo>
                  <a:pt x="358" y="152"/>
                  <a:pt x="328" y="167"/>
                  <a:pt x="295" y="173"/>
                </a:cubicBezTo>
                <a:cubicBezTo>
                  <a:pt x="301" y="156"/>
                  <a:pt x="303" y="137"/>
                  <a:pt x="304" y="119"/>
                </a:cubicBezTo>
                <a:cubicBezTo>
                  <a:pt x="304" y="104"/>
                  <a:pt x="304" y="89"/>
                  <a:pt x="301" y="75"/>
                </a:cubicBezTo>
                <a:cubicBezTo>
                  <a:pt x="298" y="65"/>
                  <a:pt x="290" y="55"/>
                  <a:pt x="290" y="44"/>
                </a:cubicBezTo>
                <a:cubicBezTo>
                  <a:pt x="290" y="34"/>
                  <a:pt x="293" y="22"/>
                  <a:pt x="296" y="12"/>
                </a:cubicBezTo>
                <a:cubicBezTo>
                  <a:pt x="288" y="39"/>
                  <a:pt x="272" y="58"/>
                  <a:pt x="254" y="78"/>
                </a:cubicBezTo>
                <a:cubicBezTo>
                  <a:pt x="234" y="101"/>
                  <a:pt x="226" y="123"/>
                  <a:pt x="215" y="151"/>
                </a:cubicBezTo>
                <a:cubicBezTo>
                  <a:pt x="214" y="147"/>
                  <a:pt x="214" y="144"/>
                  <a:pt x="213" y="140"/>
                </a:cubicBezTo>
                <a:cubicBezTo>
                  <a:pt x="211" y="134"/>
                  <a:pt x="209" y="129"/>
                  <a:pt x="207" y="123"/>
                </a:cubicBezTo>
                <a:cubicBezTo>
                  <a:pt x="203" y="112"/>
                  <a:pt x="198" y="100"/>
                  <a:pt x="191" y="91"/>
                </a:cubicBezTo>
                <a:cubicBezTo>
                  <a:pt x="183" y="80"/>
                  <a:pt x="172" y="74"/>
                  <a:pt x="162" y="66"/>
                </a:cubicBezTo>
                <a:cubicBezTo>
                  <a:pt x="151" y="55"/>
                  <a:pt x="148" y="44"/>
                  <a:pt x="143" y="30"/>
                </a:cubicBezTo>
                <a:cubicBezTo>
                  <a:pt x="139" y="20"/>
                  <a:pt x="134" y="10"/>
                  <a:pt x="130" y="0"/>
                </a:cubicBezTo>
                <a:cubicBezTo>
                  <a:pt x="132" y="5"/>
                  <a:pt x="130" y="17"/>
                  <a:pt x="130" y="22"/>
                </a:cubicBezTo>
                <a:cubicBezTo>
                  <a:pt x="129" y="37"/>
                  <a:pt x="129" y="52"/>
                  <a:pt x="129" y="67"/>
                </a:cubicBezTo>
                <a:cubicBezTo>
                  <a:pt x="129" y="100"/>
                  <a:pt x="131" y="134"/>
                  <a:pt x="139" y="167"/>
                </a:cubicBezTo>
                <a:cubicBezTo>
                  <a:pt x="132" y="151"/>
                  <a:pt x="105" y="146"/>
                  <a:pt x="91" y="140"/>
                </a:cubicBezTo>
                <a:cubicBezTo>
                  <a:pt x="61" y="130"/>
                  <a:pt x="39" y="112"/>
                  <a:pt x="15" y="92"/>
                </a:cubicBezTo>
                <a:cubicBezTo>
                  <a:pt x="26" y="106"/>
                  <a:pt x="37" y="121"/>
                  <a:pt x="46" y="137"/>
                </a:cubicBezTo>
                <a:cubicBezTo>
                  <a:pt x="55" y="152"/>
                  <a:pt x="59" y="169"/>
                  <a:pt x="66" y="185"/>
                </a:cubicBezTo>
                <a:cubicBezTo>
                  <a:pt x="80" y="216"/>
                  <a:pt x="106" y="237"/>
                  <a:pt x="134" y="257"/>
                </a:cubicBezTo>
                <a:cubicBezTo>
                  <a:pt x="116" y="247"/>
                  <a:pt x="89" y="256"/>
                  <a:pt x="71" y="259"/>
                </a:cubicBezTo>
                <a:cubicBezTo>
                  <a:pt x="44" y="264"/>
                  <a:pt x="25" y="253"/>
                  <a:pt x="0" y="244"/>
                </a:cubicBezTo>
                <a:cubicBezTo>
                  <a:pt x="13" y="249"/>
                  <a:pt x="27" y="266"/>
                  <a:pt x="39" y="274"/>
                </a:cubicBezTo>
                <a:cubicBezTo>
                  <a:pt x="53" y="284"/>
                  <a:pt x="67" y="293"/>
                  <a:pt x="83" y="301"/>
                </a:cubicBezTo>
                <a:cubicBezTo>
                  <a:pt x="112" y="315"/>
                  <a:pt x="148" y="324"/>
                  <a:pt x="181" y="315"/>
                </a:cubicBezTo>
                <a:cubicBezTo>
                  <a:pt x="170" y="317"/>
                  <a:pt x="159" y="324"/>
                  <a:pt x="151" y="330"/>
                </a:cubicBezTo>
                <a:cubicBezTo>
                  <a:pt x="141" y="338"/>
                  <a:pt x="135" y="349"/>
                  <a:pt x="126" y="357"/>
                </a:cubicBezTo>
                <a:cubicBezTo>
                  <a:pt x="118" y="365"/>
                  <a:pt x="109" y="369"/>
                  <a:pt x="99" y="375"/>
                </a:cubicBezTo>
                <a:cubicBezTo>
                  <a:pt x="121" y="372"/>
                  <a:pt x="141" y="367"/>
                  <a:pt x="161" y="360"/>
                </a:cubicBezTo>
                <a:cubicBezTo>
                  <a:pt x="179" y="353"/>
                  <a:pt x="200" y="344"/>
                  <a:pt x="213" y="329"/>
                </a:cubicBezTo>
                <a:cubicBezTo>
                  <a:pt x="214" y="332"/>
                  <a:pt x="215" y="335"/>
                  <a:pt x="216" y="338"/>
                </a:cubicBezTo>
                <a:cubicBezTo>
                  <a:pt x="218" y="345"/>
                  <a:pt x="221" y="351"/>
                  <a:pt x="223" y="358"/>
                </a:cubicBezTo>
                <a:cubicBezTo>
                  <a:pt x="228" y="371"/>
                  <a:pt x="234" y="385"/>
                  <a:pt x="241" y="398"/>
                </a:cubicBezTo>
                <a:cubicBezTo>
                  <a:pt x="245" y="405"/>
                  <a:pt x="249" y="411"/>
                  <a:pt x="253" y="417"/>
                </a:cubicBezTo>
                <a:cubicBezTo>
                  <a:pt x="257" y="424"/>
                  <a:pt x="261" y="430"/>
                  <a:pt x="266" y="435"/>
                </a:cubicBezTo>
                <a:cubicBezTo>
                  <a:pt x="270" y="441"/>
                  <a:pt x="275" y="446"/>
                  <a:pt x="280" y="450"/>
                </a:cubicBezTo>
                <a:cubicBezTo>
                  <a:pt x="284" y="455"/>
                  <a:pt x="289" y="459"/>
                  <a:pt x="294" y="462"/>
                </a:cubicBezTo>
                <a:cubicBezTo>
                  <a:pt x="299" y="465"/>
                  <a:pt x="304" y="467"/>
                  <a:pt x="308" y="469"/>
                </a:cubicBezTo>
                <a:cubicBezTo>
                  <a:pt x="312" y="470"/>
                  <a:pt x="317" y="470"/>
                  <a:pt x="320" y="471"/>
                </a:cubicBezTo>
                <a:cubicBezTo>
                  <a:pt x="323" y="471"/>
                  <a:pt x="325" y="471"/>
                  <a:pt x="327" y="471"/>
                </a:cubicBezTo>
                <a:cubicBezTo>
                  <a:pt x="329" y="470"/>
                  <a:pt x="330" y="470"/>
                  <a:pt x="330" y="470"/>
                </a:cubicBezTo>
                <a:cubicBezTo>
                  <a:pt x="330" y="470"/>
                  <a:pt x="329" y="470"/>
                  <a:pt x="327" y="470"/>
                </a:cubicBezTo>
                <a:cubicBezTo>
                  <a:pt x="325" y="470"/>
                  <a:pt x="323" y="470"/>
                  <a:pt x="320" y="469"/>
                </a:cubicBezTo>
                <a:cubicBezTo>
                  <a:pt x="317" y="467"/>
                  <a:pt x="314" y="467"/>
                  <a:pt x="310" y="464"/>
                </a:cubicBezTo>
                <a:cubicBezTo>
                  <a:pt x="306" y="462"/>
                  <a:pt x="303" y="459"/>
                  <a:pt x="299" y="455"/>
                </a:cubicBezTo>
                <a:cubicBezTo>
                  <a:pt x="296" y="451"/>
                  <a:pt x="292" y="447"/>
                  <a:pt x="289" y="442"/>
                </a:cubicBezTo>
                <a:cubicBezTo>
                  <a:pt x="286" y="437"/>
                  <a:pt x="283" y="432"/>
                  <a:pt x="280" y="426"/>
                </a:cubicBezTo>
                <a:cubicBezTo>
                  <a:pt x="277" y="420"/>
                  <a:pt x="274" y="414"/>
                  <a:pt x="272" y="408"/>
                </a:cubicBezTo>
                <a:cubicBezTo>
                  <a:pt x="270" y="401"/>
                  <a:pt x="268" y="395"/>
                  <a:pt x="266" y="388"/>
                </a:cubicBezTo>
                <a:cubicBezTo>
                  <a:pt x="263" y="375"/>
                  <a:pt x="260" y="361"/>
                  <a:pt x="258" y="348"/>
                </a:cubicBezTo>
                <a:cubicBezTo>
                  <a:pt x="257" y="342"/>
                  <a:pt x="256" y="336"/>
                  <a:pt x="256" y="330"/>
                </a:cubicBezTo>
                <a:cubicBezTo>
                  <a:pt x="255" y="325"/>
                  <a:pt x="255" y="321"/>
                  <a:pt x="254" y="317"/>
                </a:cubicBezTo>
                <a:cubicBezTo>
                  <a:pt x="279" y="333"/>
                  <a:pt x="308" y="338"/>
                  <a:pt x="337" y="330"/>
                </a:cubicBezTo>
                <a:cubicBezTo>
                  <a:pt x="354" y="325"/>
                  <a:pt x="376" y="319"/>
                  <a:pt x="390" y="309"/>
                </a:cubicBezTo>
                <a:cubicBezTo>
                  <a:pt x="378" y="304"/>
                  <a:pt x="364" y="309"/>
                  <a:pt x="352" y="303"/>
                </a:cubicBezTo>
                <a:cubicBezTo>
                  <a:pt x="329" y="294"/>
                  <a:pt x="315" y="278"/>
                  <a:pt x="288" y="282"/>
                </a:cubicBezTo>
                <a:close/>
              </a:path>
            </a:pathLst>
          </a:custGeom>
          <a:solidFill>
            <a:srgbClr val="FEC0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er-doodle-outline_26284"/>
          <p:cNvSpPr/>
          <p:nvPr/>
        </p:nvSpPr>
        <p:spPr>
          <a:xfrm>
            <a:off x="7129780" y="4148455"/>
            <a:ext cx="710565" cy="68516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537" h="583969">
                <a:moveTo>
                  <a:pt x="305825" y="199630"/>
                </a:moveTo>
                <a:cubicBezTo>
                  <a:pt x="356918" y="199630"/>
                  <a:pt x="398337" y="240970"/>
                  <a:pt x="398337" y="291965"/>
                </a:cubicBezTo>
                <a:cubicBezTo>
                  <a:pt x="398337" y="342960"/>
                  <a:pt x="356918" y="384300"/>
                  <a:pt x="305825" y="384300"/>
                </a:cubicBezTo>
                <a:cubicBezTo>
                  <a:pt x="254732" y="384300"/>
                  <a:pt x="213313" y="342960"/>
                  <a:pt x="213313" y="291965"/>
                </a:cubicBezTo>
                <a:cubicBezTo>
                  <a:pt x="213313" y="240970"/>
                  <a:pt x="254732" y="199630"/>
                  <a:pt x="305825" y="199630"/>
                </a:cubicBezTo>
                <a:close/>
                <a:moveTo>
                  <a:pt x="306905" y="49972"/>
                </a:moveTo>
                <a:cubicBezTo>
                  <a:pt x="254987" y="52413"/>
                  <a:pt x="232988" y="80920"/>
                  <a:pt x="237290" y="132078"/>
                </a:cubicBezTo>
                <a:cubicBezTo>
                  <a:pt x="241201" y="149455"/>
                  <a:pt x="221646" y="171031"/>
                  <a:pt x="200135" y="160488"/>
                </a:cubicBezTo>
                <a:cubicBezTo>
                  <a:pt x="173345" y="147308"/>
                  <a:pt x="140591" y="136861"/>
                  <a:pt x="111259" y="149163"/>
                </a:cubicBezTo>
                <a:cubicBezTo>
                  <a:pt x="86717" y="159414"/>
                  <a:pt x="48194" y="188995"/>
                  <a:pt x="50932" y="219943"/>
                </a:cubicBezTo>
                <a:cubicBezTo>
                  <a:pt x="54745" y="262314"/>
                  <a:pt x="105490" y="285843"/>
                  <a:pt x="138440" y="303318"/>
                </a:cubicBezTo>
                <a:cubicBezTo>
                  <a:pt x="156528" y="312983"/>
                  <a:pt x="152128" y="335535"/>
                  <a:pt x="138440" y="346079"/>
                </a:cubicBezTo>
                <a:cubicBezTo>
                  <a:pt x="103339" y="372927"/>
                  <a:pt x="59927" y="419105"/>
                  <a:pt x="106272" y="460695"/>
                </a:cubicBezTo>
                <a:cubicBezTo>
                  <a:pt x="148022" y="498184"/>
                  <a:pt x="184003" y="483442"/>
                  <a:pt x="217442" y="445855"/>
                </a:cubicBezTo>
                <a:cubicBezTo>
                  <a:pt x="230544" y="431114"/>
                  <a:pt x="253325" y="440193"/>
                  <a:pt x="258898" y="456790"/>
                </a:cubicBezTo>
                <a:cubicBezTo>
                  <a:pt x="268089" y="484126"/>
                  <a:pt x="285297" y="538407"/>
                  <a:pt x="324113" y="533428"/>
                </a:cubicBezTo>
                <a:cubicBezTo>
                  <a:pt x="382093" y="526106"/>
                  <a:pt x="386200" y="475827"/>
                  <a:pt x="374663" y="430333"/>
                </a:cubicBezTo>
                <a:cubicBezTo>
                  <a:pt x="369187" y="408659"/>
                  <a:pt x="391871" y="392453"/>
                  <a:pt x="411132" y="402411"/>
                </a:cubicBezTo>
                <a:cubicBezTo>
                  <a:pt x="442029" y="418422"/>
                  <a:pt x="491796" y="437362"/>
                  <a:pt x="519955" y="403778"/>
                </a:cubicBezTo>
                <a:cubicBezTo>
                  <a:pt x="552220" y="365214"/>
                  <a:pt x="520151" y="330263"/>
                  <a:pt x="495120" y="302635"/>
                </a:cubicBezTo>
                <a:cubicBezTo>
                  <a:pt x="485441" y="291896"/>
                  <a:pt x="484756" y="270613"/>
                  <a:pt x="500107" y="263779"/>
                </a:cubicBezTo>
                <a:cubicBezTo>
                  <a:pt x="514089" y="257530"/>
                  <a:pt x="530026" y="252063"/>
                  <a:pt x="542248" y="242691"/>
                </a:cubicBezTo>
                <a:cubicBezTo>
                  <a:pt x="570700" y="221115"/>
                  <a:pt x="552612" y="183918"/>
                  <a:pt x="534328" y="165955"/>
                </a:cubicBezTo>
                <a:cubicBezTo>
                  <a:pt x="491894" y="124072"/>
                  <a:pt x="443496" y="140376"/>
                  <a:pt x="398715" y="167907"/>
                </a:cubicBezTo>
                <a:cubicBezTo>
                  <a:pt x="379747" y="179525"/>
                  <a:pt x="356966" y="160488"/>
                  <a:pt x="362245" y="139888"/>
                </a:cubicBezTo>
                <a:cubicBezTo>
                  <a:pt x="374858" y="91464"/>
                  <a:pt x="368601" y="47043"/>
                  <a:pt x="306905" y="49972"/>
                </a:cubicBezTo>
                <a:close/>
                <a:moveTo>
                  <a:pt x="318931" y="963"/>
                </a:moveTo>
                <a:cubicBezTo>
                  <a:pt x="387373" y="9749"/>
                  <a:pt x="417194" y="48703"/>
                  <a:pt x="416901" y="104058"/>
                </a:cubicBezTo>
                <a:cubicBezTo>
                  <a:pt x="476250" y="81994"/>
                  <a:pt x="542052" y="85802"/>
                  <a:pt x="582237" y="146820"/>
                </a:cubicBezTo>
                <a:cubicBezTo>
                  <a:pt x="625062" y="211743"/>
                  <a:pt x="605507" y="260166"/>
                  <a:pt x="550852" y="293165"/>
                </a:cubicBezTo>
                <a:cubicBezTo>
                  <a:pt x="582824" y="337781"/>
                  <a:pt x="604432" y="396456"/>
                  <a:pt x="554958" y="438729"/>
                </a:cubicBezTo>
                <a:cubicBezTo>
                  <a:pt x="515653" y="472410"/>
                  <a:pt x="472535" y="475925"/>
                  <a:pt x="428830" y="462843"/>
                </a:cubicBezTo>
                <a:cubicBezTo>
                  <a:pt x="430003" y="517027"/>
                  <a:pt x="405266" y="563009"/>
                  <a:pt x="343766" y="580387"/>
                </a:cubicBezTo>
                <a:cubicBezTo>
                  <a:pt x="285395" y="596984"/>
                  <a:pt x="247947" y="553149"/>
                  <a:pt x="225557" y="505897"/>
                </a:cubicBezTo>
                <a:cubicBezTo>
                  <a:pt x="171976" y="546608"/>
                  <a:pt x="110281" y="542117"/>
                  <a:pt x="59732" y="482076"/>
                </a:cubicBezTo>
                <a:cubicBezTo>
                  <a:pt x="13973" y="427892"/>
                  <a:pt x="42132" y="370975"/>
                  <a:pt x="84077" y="328994"/>
                </a:cubicBezTo>
                <a:cubicBezTo>
                  <a:pt x="28835" y="293555"/>
                  <a:pt x="-28656" y="236150"/>
                  <a:pt x="15929" y="169860"/>
                </a:cubicBezTo>
                <a:cubicBezTo>
                  <a:pt x="58558" y="106694"/>
                  <a:pt x="119960" y="85216"/>
                  <a:pt x="186056" y="102984"/>
                </a:cubicBezTo>
                <a:cubicBezTo>
                  <a:pt x="186056" y="73696"/>
                  <a:pt x="192411" y="45481"/>
                  <a:pt x="219397" y="27225"/>
                </a:cubicBezTo>
                <a:cubicBezTo>
                  <a:pt x="247654" y="8090"/>
                  <a:pt x="284417" y="-3528"/>
                  <a:pt x="318931" y="963"/>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aves-of-herbs_18491"/>
          <p:cNvSpPr/>
          <p:nvPr/>
        </p:nvSpPr>
        <p:spPr>
          <a:xfrm>
            <a:off x="4437380" y="4108450"/>
            <a:ext cx="793115" cy="725170"/>
          </a:xfrm>
          <a:custGeom>
            <a:avLst/>
            <a:gdLst>
              <a:gd name="T0" fmla="*/ 1894 w 6763"/>
              <a:gd name="T1" fmla="*/ 5221 h 6191"/>
              <a:gd name="T2" fmla="*/ 1965 w 6763"/>
              <a:gd name="T3" fmla="*/ 5219 h 6191"/>
              <a:gd name="T4" fmla="*/ 2014 w 6763"/>
              <a:gd name="T5" fmla="*/ 5955 h 6191"/>
              <a:gd name="T6" fmla="*/ 2370 w 6763"/>
              <a:gd name="T7" fmla="*/ 5962 h 6191"/>
              <a:gd name="T8" fmla="*/ 2317 w 6763"/>
              <a:gd name="T9" fmla="*/ 5195 h 6191"/>
              <a:gd name="T10" fmla="*/ 2739 w 6763"/>
              <a:gd name="T11" fmla="*/ 5125 h 6191"/>
              <a:gd name="T12" fmla="*/ 3962 w 6763"/>
              <a:gd name="T13" fmla="*/ 4352 h 6191"/>
              <a:gd name="T14" fmla="*/ 4025 w 6763"/>
              <a:gd name="T15" fmla="*/ 4367 h 6191"/>
              <a:gd name="T16" fmla="*/ 4361 w 6763"/>
              <a:gd name="T17" fmla="*/ 4424 h 6191"/>
              <a:gd name="T18" fmla="*/ 4377 w 6763"/>
              <a:gd name="T19" fmla="*/ 4153 h 6191"/>
              <a:gd name="T20" fmla="*/ 4381 w 6763"/>
              <a:gd name="T21" fmla="*/ 3880 h 6191"/>
              <a:gd name="T22" fmla="*/ 4240 w 6763"/>
              <a:gd name="T23" fmla="*/ 2406 h 6191"/>
              <a:gd name="T24" fmla="*/ 4367 w 6763"/>
              <a:gd name="T25" fmla="*/ 2231 h 6191"/>
              <a:gd name="T26" fmla="*/ 4353 w 6763"/>
              <a:gd name="T27" fmla="*/ 2363 h 6191"/>
              <a:gd name="T28" fmla="*/ 4519 w 6763"/>
              <a:gd name="T29" fmla="*/ 3899 h 6191"/>
              <a:gd name="T30" fmla="*/ 4510 w 6763"/>
              <a:gd name="T31" fmla="*/ 4170 h 6191"/>
              <a:gd name="T32" fmla="*/ 4496 w 6763"/>
              <a:gd name="T33" fmla="*/ 4441 h 6191"/>
              <a:gd name="T34" fmla="*/ 4444 w 6763"/>
              <a:gd name="T35" fmla="*/ 5203 h 6191"/>
              <a:gd name="T36" fmla="*/ 4545 w 6763"/>
              <a:gd name="T37" fmla="*/ 5362 h 6191"/>
              <a:gd name="T38" fmla="*/ 4800 w 6763"/>
              <a:gd name="T39" fmla="*/ 5196 h 6191"/>
              <a:gd name="T40" fmla="*/ 4849 w 6763"/>
              <a:gd name="T41" fmla="*/ 4462 h 6191"/>
              <a:gd name="T42" fmla="*/ 4870 w 6763"/>
              <a:gd name="T43" fmla="*/ 4463 h 6191"/>
              <a:gd name="T44" fmla="*/ 4870 w 6763"/>
              <a:gd name="T45" fmla="*/ 4463 h 6191"/>
              <a:gd name="T46" fmla="*/ 6452 w 6763"/>
              <a:gd name="T47" fmla="*/ 3552 h 6191"/>
              <a:gd name="T48" fmla="*/ 4459 w 6763"/>
              <a:gd name="T49" fmla="*/ 144 h 6191"/>
              <a:gd name="T50" fmla="*/ 4265 w 6763"/>
              <a:gd name="T51" fmla="*/ 0 h 6191"/>
              <a:gd name="T52" fmla="*/ 4100 w 6763"/>
              <a:gd name="T53" fmla="*/ 177 h 6191"/>
              <a:gd name="T54" fmla="*/ 3271 w 6763"/>
              <a:gd name="T55" fmla="*/ 1263 h 6191"/>
              <a:gd name="T56" fmla="*/ 3129 w 6763"/>
              <a:gd name="T57" fmla="*/ 1499 h 6191"/>
              <a:gd name="T58" fmla="*/ 2664 w 6763"/>
              <a:gd name="T59" fmla="*/ 936 h 6191"/>
              <a:gd name="T60" fmla="*/ 2499 w 6763"/>
              <a:gd name="T61" fmla="*/ 758 h 6191"/>
              <a:gd name="T62" fmla="*/ 2304 w 6763"/>
              <a:gd name="T63" fmla="*/ 903 h 6191"/>
              <a:gd name="T64" fmla="*/ 312 w 6763"/>
              <a:gd name="T65" fmla="*/ 4311 h 6191"/>
              <a:gd name="T66" fmla="*/ 1894 w 6763"/>
              <a:gd name="T67" fmla="*/ 5221 h 6191"/>
              <a:gd name="T68" fmla="*/ 2430 w 6763"/>
              <a:gd name="T69" fmla="*/ 1489 h 6191"/>
              <a:gd name="T70" fmla="*/ 2857 w 6763"/>
              <a:gd name="T71" fmla="*/ 2045 h 6191"/>
              <a:gd name="T72" fmla="*/ 2712 w 6763"/>
              <a:gd name="T73" fmla="*/ 3385 h 6191"/>
              <a:gd name="T74" fmla="*/ 3434 w 6763"/>
              <a:gd name="T75" fmla="*/ 4172 h 6191"/>
              <a:gd name="T76" fmla="*/ 2627 w 6763"/>
              <a:gd name="T77" fmla="*/ 4595 h 6191"/>
              <a:gd name="T78" fmla="*/ 2295 w 6763"/>
              <a:gd name="T79" fmla="*/ 4651 h 6191"/>
              <a:gd name="T80" fmla="*/ 2461 w 6763"/>
              <a:gd name="T81" fmla="*/ 3122 h 6191"/>
              <a:gd name="T82" fmla="*/ 2119 w 6763"/>
              <a:gd name="T83" fmla="*/ 3020 h 6191"/>
              <a:gd name="T84" fmla="*/ 1942 w 6763"/>
              <a:gd name="T85" fmla="*/ 4678 h 6191"/>
              <a:gd name="T86" fmla="*/ 1894 w 6763"/>
              <a:gd name="T87" fmla="*/ 4679 h 6191"/>
              <a:gd name="T88" fmla="*/ 826 w 6763"/>
              <a:gd name="T89" fmla="*/ 4141 h 6191"/>
              <a:gd name="T90" fmla="*/ 2430 w 6763"/>
              <a:gd name="T91" fmla="*/ 1489 h 6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63" h="6191">
                <a:moveTo>
                  <a:pt x="1894" y="5221"/>
                </a:moveTo>
                <a:cubicBezTo>
                  <a:pt x="1917" y="5221"/>
                  <a:pt x="1941" y="5220"/>
                  <a:pt x="1965" y="5219"/>
                </a:cubicBezTo>
                <a:cubicBezTo>
                  <a:pt x="1979" y="5463"/>
                  <a:pt x="1998" y="5709"/>
                  <a:pt x="2014" y="5955"/>
                </a:cubicBezTo>
                <a:cubicBezTo>
                  <a:pt x="2029" y="6182"/>
                  <a:pt x="2385" y="6191"/>
                  <a:pt x="2370" y="5962"/>
                </a:cubicBezTo>
                <a:cubicBezTo>
                  <a:pt x="2353" y="5705"/>
                  <a:pt x="2333" y="5450"/>
                  <a:pt x="2317" y="5195"/>
                </a:cubicBezTo>
                <a:cubicBezTo>
                  <a:pt x="2453" y="5179"/>
                  <a:pt x="2594" y="5156"/>
                  <a:pt x="2739" y="5125"/>
                </a:cubicBezTo>
                <a:cubicBezTo>
                  <a:pt x="3346" y="4998"/>
                  <a:pt x="3756" y="4738"/>
                  <a:pt x="3962" y="4352"/>
                </a:cubicBezTo>
                <a:cubicBezTo>
                  <a:pt x="3983" y="4357"/>
                  <a:pt x="4003" y="4362"/>
                  <a:pt x="4025" y="4367"/>
                </a:cubicBezTo>
                <a:cubicBezTo>
                  <a:pt x="4140" y="4391"/>
                  <a:pt x="4251" y="4409"/>
                  <a:pt x="4361" y="4424"/>
                </a:cubicBezTo>
                <a:cubicBezTo>
                  <a:pt x="4369" y="4334"/>
                  <a:pt x="4374" y="4244"/>
                  <a:pt x="4377" y="4153"/>
                </a:cubicBezTo>
                <a:cubicBezTo>
                  <a:pt x="4381" y="4062"/>
                  <a:pt x="4382" y="3971"/>
                  <a:pt x="4381" y="3880"/>
                </a:cubicBezTo>
                <a:cubicBezTo>
                  <a:pt x="4375" y="3389"/>
                  <a:pt x="4314" y="2895"/>
                  <a:pt x="4240" y="2406"/>
                </a:cubicBezTo>
                <a:cubicBezTo>
                  <a:pt x="4225" y="2304"/>
                  <a:pt x="4289" y="2245"/>
                  <a:pt x="4367" y="2231"/>
                </a:cubicBezTo>
                <a:cubicBezTo>
                  <a:pt x="4346" y="2267"/>
                  <a:pt x="4338" y="2312"/>
                  <a:pt x="4353" y="2363"/>
                </a:cubicBezTo>
                <a:cubicBezTo>
                  <a:pt x="4496" y="2872"/>
                  <a:pt x="4529" y="3385"/>
                  <a:pt x="4519" y="3899"/>
                </a:cubicBezTo>
                <a:cubicBezTo>
                  <a:pt x="4517" y="3989"/>
                  <a:pt x="4515" y="4080"/>
                  <a:pt x="4510" y="4170"/>
                </a:cubicBezTo>
                <a:cubicBezTo>
                  <a:pt x="4506" y="4260"/>
                  <a:pt x="4502" y="4351"/>
                  <a:pt x="4496" y="4441"/>
                </a:cubicBezTo>
                <a:cubicBezTo>
                  <a:pt x="4481" y="4695"/>
                  <a:pt x="4461" y="4949"/>
                  <a:pt x="4444" y="5203"/>
                </a:cubicBezTo>
                <a:cubicBezTo>
                  <a:pt x="4438" y="5289"/>
                  <a:pt x="4484" y="5341"/>
                  <a:pt x="4545" y="5362"/>
                </a:cubicBezTo>
                <a:cubicBezTo>
                  <a:pt x="4647" y="5395"/>
                  <a:pt x="4790" y="5339"/>
                  <a:pt x="4800" y="5196"/>
                </a:cubicBezTo>
                <a:cubicBezTo>
                  <a:pt x="4816" y="4951"/>
                  <a:pt x="4835" y="4706"/>
                  <a:pt x="4849" y="4462"/>
                </a:cubicBezTo>
                <a:cubicBezTo>
                  <a:pt x="4856" y="4462"/>
                  <a:pt x="4863" y="4463"/>
                  <a:pt x="4870" y="4463"/>
                </a:cubicBezTo>
                <a:lnTo>
                  <a:pt x="4870" y="4463"/>
                </a:lnTo>
                <a:cubicBezTo>
                  <a:pt x="5684" y="4463"/>
                  <a:pt x="6261" y="4131"/>
                  <a:pt x="6452" y="3552"/>
                </a:cubicBezTo>
                <a:cubicBezTo>
                  <a:pt x="6763" y="2609"/>
                  <a:pt x="5981" y="1272"/>
                  <a:pt x="4459" y="144"/>
                </a:cubicBezTo>
                <a:lnTo>
                  <a:pt x="4265" y="0"/>
                </a:lnTo>
                <a:lnTo>
                  <a:pt x="4100" y="177"/>
                </a:lnTo>
                <a:cubicBezTo>
                  <a:pt x="4082" y="196"/>
                  <a:pt x="3657" y="655"/>
                  <a:pt x="3271" y="1263"/>
                </a:cubicBezTo>
                <a:cubicBezTo>
                  <a:pt x="3220" y="1343"/>
                  <a:pt x="3174" y="1422"/>
                  <a:pt x="3129" y="1499"/>
                </a:cubicBezTo>
                <a:cubicBezTo>
                  <a:pt x="2879" y="1168"/>
                  <a:pt x="2676" y="949"/>
                  <a:pt x="2664" y="936"/>
                </a:cubicBezTo>
                <a:lnTo>
                  <a:pt x="2499" y="758"/>
                </a:lnTo>
                <a:lnTo>
                  <a:pt x="2304" y="903"/>
                </a:lnTo>
                <a:cubicBezTo>
                  <a:pt x="782" y="2030"/>
                  <a:pt x="0" y="3368"/>
                  <a:pt x="312" y="4311"/>
                </a:cubicBezTo>
                <a:cubicBezTo>
                  <a:pt x="502" y="4889"/>
                  <a:pt x="1079" y="5221"/>
                  <a:pt x="1894" y="5221"/>
                </a:cubicBezTo>
                <a:close/>
                <a:moveTo>
                  <a:pt x="2430" y="1489"/>
                </a:moveTo>
                <a:cubicBezTo>
                  <a:pt x="2558" y="1640"/>
                  <a:pt x="2708" y="1832"/>
                  <a:pt x="2857" y="2045"/>
                </a:cubicBezTo>
                <a:cubicBezTo>
                  <a:pt x="2644" y="2563"/>
                  <a:pt x="2594" y="3012"/>
                  <a:pt x="2712" y="3385"/>
                </a:cubicBezTo>
                <a:cubicBezTo>
                  <a:pt x="2822" y="3729"/>
                  <a:pt x="3063" y="3992"/>
                  <a:pt x="3434" y="4172"/>
                </a:cubicBezTo>
                <a:cubicBezTo>
                  <a:pt x="3286" y="4371"/>
                  <a:pt x="3017" y="4513"/>
                  <a:pt x="2627" y="4595"/>
                </a:cubicBezTo>
                <a:cubicBezTo>
                  <a:pt x="2512" y="4619"/>
                  <a:pt x="2402" y="4637"/>
                  <a:pt x="2295" y="4651"/>
                </a:cubicBezTo>
                <a:cubicBezTo>
                  <a:pt x="2285" y="4138"/>
                  <a:pt x="2318" y="3629"/>
                  <a:pt x="2461" y="3122"/>
                </a:cubicBezTo>
                <a:cubicBezTo>
                  <a:pt x="2523" y="2900"/>
                  <a:pt x="2182" y="2799"/>
                  <a:pt x="2119" y="3020"/>
                </a:cubicBezTo>
                <a:cubicBezTo>
                  <a:pt x="1965" y="3570"/>
                  <a:pt x="1931" y="4122"/>
                  <a:pt x="1942" y="4678"/>
                </a:cubicBezTo>
                <a:cubicBezTo>
                  <a:pt x="1926" y="4678"/>
                  <a:pt x="1909" y="4679"/>
                  <a:pt x="1894" y="4679"/>
                </a:cubicBezTo>
                <a:cubicBezTo>
                  <a:pt x="1561" y="4679"/>
                  <a:pt x="981" y="4609"/>
                  <a:pt x="826" y="4141"/>
                </a:cubicBezTo>
                <a:cubicBezTo>
                  <a:pt x="575" y="3381"/>
                  <a:pt x="1450" y="2269"/>
                  <a:pt x="2430" y="1489"/>
                </a:cubicBezTo>
                <a:close/>
              </a:path>
            </a:pathLst>
          </a:custGeom>
          <a:solidFill>
            <a:srgbClr val="A5B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6638924" y="1793875"/>
            <a:ext cx="2694940" cy="426720"/>
          </a:xfrm>
          <a:prstGeom prst="rect">
            <a:avLst/>
          </a:prstGeom>
          <a:noFill/>
        </p:spPr>
        <p:txBody>
          <a:bodyPr wrap="square" rtlCol="0" anchor="t">
            <a:normAutofit/>
          </a:bodyPr>
          <a:lstStyle/>
          <a:p>
            <a:pPr algn="l"/>
            <a:r>
              <a:rPr lang="vi-VN" altLang="vi-VN" sz="2200">
                <a:solidFill>
                  <a:schemeClr val="accent6">
                    <a:lumMod val="50000"/>
                  </a:schemeClr>
                </a:solidFill>
                <a:latin typeface="Noto Sans"/>
                <a:ea typeface="Noto Sans"/>
                <a:sym typeface="+mn-ea"/>
              </a:rPr>
              <a:t>Click để nhập</a:t>
            </a:r>
          </a:p>
        </p:txBody>
      </p:sp>
      <p:sp>
        <p:nvSpPr>
          <p:cNvPr id="24" name="文本框 23"/>
          <p:cNvSpPr txBox="1"/>
          <p:nvPr/>
        </p:nvSpPr>
        <p:spPr>
          <a:xfrm>
            <a:off x="6638906" y="2254250"/>
            <a:ext cx="3470910" cy="665598"/>
          </a:xfrm>
          <a:prstGeom prst="rect">
            <a:avLst/>
          </a:prstGeom>
          <a:noFill/>
        </p:spPr>
        <p:txBody>
          <a:bodyPr wrap="square" rtlCol="0" anchor="t">
            <a:normAutofit/>
          </a:bodyPr>
          <a:lstStyle/>
          <a:p>
            <a:pPr algn="l">
              <a:lnSpc>
                <a:spcPct val="120000"/>
              </a:lnSpc>
            </a:pPr>
            <a:r>
              <a:rPr lang="vi-VN" altLang="vi-VN" sz="1600">
                <a:solidFill>
                  <a:srgbClr val="91B978"/>
                </a:solidFill>
                <a:latin typeface="Noto Sans"/>
                <a:ea typeface="Noto Sans"/>
                <a:sym typeface="+mn-ea"/>
              </a:rPr>
              <a:t>Vui lòng thay thế nội dung văn bản, sửa đổi nội dung văn bản</a:t>
            </a:r>
          </a:p>
        </p:txBody>
      </p:sp>
      <p:sp>
        <p:nvSpPr>
          <p:cNvPr id="9" name="文本框 8"/>
          <p:cNvSpPr txBox="1"/>
          <p:nvPr/>
        </p:nvSpPr>
        <p:spPr>
          <a:xfrm>
            <a:off x="7934961" y="4373245"/>
            <a:ext cx="2694940" cy="426720"/>
          </a:xfrm>
          <a:prstGeom prst="rect">
            <a:avLst/>
          </a:prstGeom>
          <a:noFill/>
        </p:spPr>
        <p:txBody>
          <a:bodyPr wrap="square" rtlCol="0" anchor="t">
            <a:normAutofit/>
          </a:bodyPr>
          <a:lstStyle/>
          <a:p>
            <a:pPr algn="l"/>
            <a:r>
              <a:rPr lang="vi-VN" altLang="vi-VN" sz="2200">
                <a:solidFill>
                  <a:schemeClr val="accent6">
                    <a:lumMod val="50000"/>
                  </a:schemeClr>
                </a:solidFill>
                <a:latin typeface="Noto Sans"/>
                <a:ea typeface="Noto Sans"/>
                <a:sym typeface="+mn-ea"/>
              </a:rPr>
              <a:t>Click để nhập</a:t>
            </a:r>
          </a:p>
        </p:txBody>
      </p:sp>
      <p:sp>
        <p:nvSpPr>
          <p:cNvPr id="10" name="文本框 9"/>
          <p:cNvSpPr txBox="1"/>
          <p:nvPr/>
        </p:nvSpPr>
        <p:spPr>
          <a:xfrm>
            <a:off x="7934960" y="4833620"/>
            <a:ext cx="3182620" cy="665598"/>
          </a:xfrm>
          <a:prstGeom prst="rect">
            <a:avLst/>
          </a:prstGeom>
          <a:noFill/>
        </p:spPr>
        <p:txBody>
          <a:bodyPr wrap="square" rtlCol="0" anchor="t">
            <a:normAutofit/>
          </a:bodyPr>
          <a:lstStyle/>
          <a:p>
            <a:pPr algn="l">
              <a:lnSpc>
                <a:spcPct val="120000"/>
              </a:lnSpc>
            </a:pPr>
            <a:r>
              <a:rPr lang="vi-VN" altLang="vi-VN" sz="1600">
                <a:solidFill>
                  <a:srgbClr val="91B978"/>
                </a:solidFill>
                <a:latin typeface="Noto Sans"/>
                <a:ea typeface="Noto Sans"/>
                <a:sym typeface="+mn-ea"/>
              </a:rPr>
              <a:t>Vui lòng thay thế nội dung văn bản, sửa đổi nội dung văn bản</a:t>
            </a:r>
          </a:p>
        </p:txBody>
      </p:sp>
      <p:sp>
        <p:nvSpPr>
          <p:cNvPr id="11" name="文本框 10"/>
          <p:cNvSpPr txBox="1"/>
          <p:nvPr/>
        </p:nvSpPr>
        <p:spPr>
          <a:xfrm>
            <a:off x="1570355" y="3688080"/>
            <a:ext cx="2694940" cy="426720"/>
          </a:xfrm>
          <a:prstGeom prst="rect">
            <a:avLst/>
          </a:prstGeom>
          <a:noFill/>
        </p:spPr>
        <p:txBody>
          <a:bodyPr wrap="square" rtlCol="0" anchor="t">
            <a:normAutofit/>
          </a:bodyPr>
          <a:lstStyle/>
          <a:p>
            <a:pPr algn="r"/>
            <a:r>
              <a:rPr lang="vi-VN" altLang="vi-VN" sz="2200">
                <a:solidFill>
                  <a:schemeClr val="accent6">
                    <a:lumMod val="50000"/>
                  </a:schemeClr>
                </a:solidFill>
                <a:latin typeface="Noto Sans"/>
                <a:ea typeface="Noto Sans"/>
                <a:sym typeface="+mn-ea"/>
              </a:rPr>
              <a:t>Click để nhập</a:t>
            </a:r>
          </a:p>
        </p:txBody>
      </p:sp>
      <p:sp>
        <p:nvSpPr>
          <p:cNvPr id="13" name="文本框 12"/>
          <p:cNvSpPr txBox="1"/>
          <p:nvPr/>
        </p:nvSpPr>
        <p:spPr>
          <a:xfrm>
            <a:off x="1570355" y="4148454"/>
            <a:ext cx="2694940" cy="665598"/>
          </a:xfrm>
          <a:prstGeom prst="rect">
            <a:avLst/>
          </a:prstGeom>
          <a:noFill/>
        </p:spPr>
        <p:txBody>
          <a:bodyPr wrap="square" rtlCol="0" anchor="t">
            <a:normAutofit/>
          </a:bodyPr>
          <a:lstStyle/>
          <a:p>
            <a:pPr algn="r">
              <a:lnSpc>
                <a:spcPct val="120000"/>
              </a:lnSpc>
            </a:pPr>
            <a:r>
              <a:rPr lang="vi-VN" altLang="vi-VN" sz="1600">
                <a:solidFill>
                  <a:srgbClr val="91B978"/>
                </a:solidFill>
                <a:latin typeface="Noto Sans"/>
                <a:ea typeface="Noto Sans"/>
                <a:sym typeface="+mn-ea"/>
              </a:rPr>
              <a:t>Vui lòng thay thế nội dung văn bản, sửa đổi</a:t>
            </a:r>
          </a:p>
        </p:txBody>
      </p:sp>
    </p:spTree>
    <p:custDataLst>
      <p:tags r:id="rId1"/>
    </p:custDataLst>
  </p:cSld>
  <p:clrMapOvr>
    <a:masterClrMapping/>
  </p:clrMapOvr>
  <p:transition advTm="2000">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6496050" y="1840865"/>
            <a:ext cx="4373245" cy="4006215"/>
          </a:xfrm>
          <a:prstGeom prst="roundRect">
            <a:avLst>
              <a:gd name="adj" fmla="val 9194"/>
            </a:avLst>
          </a:prstGeom>
          <a:noFill/>
          <a:ln>
            <a:gradFill>
              <a:gsLst>
                <a:gs pos="0">
                  <a:schemeClr val="accent1">
                    <a:lumMod val="5000"/>
                    <a:lumOff val="95000"/>
                  </a:schemeClr>
                </a:gs>
                <a:gs pos="100000">
                  <a:srgbClr val="91B978"/>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1606550" y="1840865"/>
            <a:ext cx="4373245" cy="4006215"/>
          </a:xfrm>
          <a:prstGeom prst="roundRect">
            <a:avLst>
              <a:gd name="adj" fmla="val 9194"/>
            </a:avLst>
          </a:prstGeom>
          <a:noFill/>
          <a:ln>
            <a:gradFill>
              <a:gsLst>
                <a:gs pos="0">
                  <a:schemeClr val="accent1">
                    <a:lumMod val="5000"/>
                    <a:lumOff val="95000"/>
                  </a:schemeClr>
                </a:gs>
                <a:gs pos="100000">
                  <a:srgbClr val="91B978"/>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4797106" y="943611"/>
            <a:ext cx="2597788" cy="554126"/>
          </a:xfrm>
          <a:prstGeom prst="rect">
            <a:avLst/>
          </a:prstGeom>
          <a:noFill/>
        </p:spPr>
        <p:txBody>
          <a:bodyPr wrap="none" rtlCol="0" anchor="t">
            <a:normAutofit/>
          </a:bodyPr>
          <a:lstStyle/>
          <a:p>
            <a:pPr algn="ctr"/>
            <a:r>
              <a:rPr lang="vi-VN" altLang="vi-VN" sz="3000">
                <a:solidFill>
                  <a:srgbClr val="5B6EB5"/>
                </a:solidFill>
                <a:latin typeface="Noto Sans"/>
                <a:ea typeface="Noto Sans"/>
                <a:sym typeface="+mn-ea"/>
              </a:rPr>
              <a:t>Click để nhập</a:t>
            </a:r>
          </a:p>
        </p:txBody>
      </p:sp>
      <p:pic>
        <p:nvPicPr>
          <p:cNvPr id="5" name="图片 4" descr="3"/>
          <p:cNvPicPr>
            <a:picLocks noChangeAspect="1"/>
          </p:cNvPicPr>
          <p:nvPr/>
        </p:nvPicPr>
        <p:blipFill>
          <a:blip r:embed="rId3"/>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3"/>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3"/>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3"/>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3"/>
          <a:srcRect l="64741" r="16997" b="70591"/>
          <a:stretch>
            <a:fillRect/>
          </a:stretch>
        </p:blipFill>
        <p:spPr>
          <a:xfrm rot="11160000">
            <a:off x="-318770" y="4936490"/>
            <a:ext cx="2080895" cy="2187575"/>
          </a:xfrm>
          <a:prstGeom prst="rect">
            <a:avLst/>
          </a:prstGeom>
        </p:spPr>
      </p:pic>
      <p:sp>
        <p:nvSpPr>
          <p:cNvPr id="18" name="文本框 17"/>
          <p:cNvSpPr txBox="1"/>
          <p:nvPr/>
        </p:nvSpPr>
        <p:spPr>
          <a:xfrm>
            <a:off x="2815756" y="2206625"/>
            <a:ext cx="1954835" cy="430987"/>
          </a:xfrm>
          <a:prstGeom prst="rect">
            <a:avLst/>
          </a:prstGeom>
          <a:noFill/>
        </p:spPr>
        <p:txBody>
          <a:bodyPr wrap="none" rtlCol="0" anchor="t">
            <a:normAutofit/>
          </a:bodyPr>
          <a:lstStyle/>
          <a:p>
            <a:pPr algn="ctr"/>
            <a:r>
              <a:rPr lang="vi-VN" altLang="vi-VN" sz="2200">
                <a:solidFill>
                  <a:schemeClr val="accent6">
                    <a:lumMod val="50000"/>
                  </a:schemeClr>
                </a:solidFill>
                <a:latin typeface="Noto Sans"/>
                <a:ea typeface="Noto Sans"/>
                <a:sym typeface="+mn-ea"/>
              </a:rPr>
              <a:t>Click để nhập</a:t>
            </a:r>
          </a:p>
        </p:txBody>
      </p:sp>
      <p:sp>
        <p:nvSpPr>
          <p:cNvPr id="19" name="文本框 18"/>
          <p:cNvSpPr txBox="1"/>
          <p:nvPr/>
        </p:nvSpPr>
        <p:spPr>
          <a:xfrm>
            <a:off x="2066290" y="2667000"/>
            <a:ext cx="3453765" cy="2340151"/>
          </a:xfrm>
          <a:prstGeom prst="rect">
            <a:avLst/>
          </a:prstGeom>
          <a:noFill/>
        </p:spPr>
        <p:txBody>
          <a:bodyPr wrap="square" rtlCol="0" anchor="t">
            <a:normAutofit/>
          </a:bodyPr>
          <a:lstStyle/>
          <a:p>
            <a:pPr>
              <a:lnSpc>
                <a:spcPct val="160000"/>
              </a:lnSpc>
            </a:pPr>
            <a:r>
              <a:rPr lang="vi-VN" altLang="vi-VN" dirty="0">
                <a:solidFill>
                  <a:srgbClr val="91B978"/>
                </a:solidFill>
                <a:latin typeface="Noto Sans"/>
                <a:ea typeface="Noto Sans"/>
              </a:rPr>
              <a:t>Vui lòng thay thế nội dung văn bản, sửa đổi nội dung văn bản hoặc sao chép trực tiếp nội dung của bạn tại đây.</a:t>
            </a:r>
            <a:endParaRPr lang="zh-CN" altLang="en-US" dirty="0">
              <a:solidFill>
                <a:srgbClr val="91B978"/>
              </a:solidFill>
              <a:latin typeface="字魂7号-温暖童稚体" panose="00000500000000000000" charset="-122"/>
              <a:ea typeface="字魂7号-温暖童稚体" panose="00000500000000000000" charset="-122"/>
            </a:endParaRPr>
          </a:p>
          <a:p>
            <a:pPr>
              <a:lnSpc>
                <a:spcPct val="200000"/>
              </a:lnSpc>
            </a:pPr>
            <a:endParaRPr lang="zh-CN" altLang="en-US" dirty="0">
              <a:solidFill>
                <a:srgbClr val="91B978"/>
              </a:solidFill>
              <a:latin typeface="字魂7号-温暖童稚体" panose="00000500000000000000" charset="-122"/>
              <a:ea typeface="字魂7号-温暖童稚体" panose="00000500000000000000" charset="-122"/>
            </a:endParaRPr>
          </a:p>
        </p:txBody>
      </p:sp>
      <p:sp>
        <p:nvSpPr>
          <p:cNvPr id="20" name="文本框 19"/>
          <p:cNvSpPr txBox="1"/>
          <p:nvPr/>
        </p:nvSpPr>
        <p:spPr>
          <a:xfrm>
            <a:off x="7705257" y="2206625"/>
            <a:ext cx="1954835" cy="430987"/>
          </a:xfrm>
          <a:prstGeom prst="rect">
            <a:avLst/>
          </a:prstGeom>
          <a:noFill/>
        </p:spPr>
        <p:txBody>
          <a:bodyPr wrap="none" rtlCol="0" anchor="t">
            <a:normAutofit/>
          </a:bodyPr>
          <a:lstStyle/>
          <a:p>
            <a:pPr algn="ctr"/>
            <a:r>
              <a:rPr lang="vi-VN" altLang="vi-VN" sz="2200">
                <a:solidFill>
                  <a:schemeClr val="accent6">
                    <a:lumMod val="50000"/>
                  </a:schemeClr>
                </a:solidFill>
                <a:latin typeface="Noto Sans"/>
                <a:ea typeface="Noto Sans"/>
                <a:sym typeface="+mn-ea"/>
              </a:rPr>
              <a:t>Click để nhập</a:t>
            </a:r>
          </a:p>
        </p:txBody>
      </p:sp>
      <p:sp>
        <p:nvSpPr>
          <p:cNvPr id="21" name="文本框 20"/>
          <p:cNvSpPr txBox="1"/>
          <p:nvPr/>
        </p:nvSpPr>
        <p:spPr>
          <a:xfrm>
            <a:off x="6955791" y="2667000"/>
            <a:ext cx="3453765" cy="2340151"/>
          </a:xfrm>
          <a:prstGeom prst="rect">
            <a:avLst/>
          </a:prstGeom>
          <a:noFill/>
        </p:spPr>
        <p:txBody>
          <a:bodyPr wrap="square" rtlCol="0" anchor="t">
            <a:normAutofit/>
          </a:bodyPr>
          <a:lstStyle/>
          <a:p>
            <a:pPr>
              <a:lnSpc>
                <a:spcPct val="160000"/>
              </a:lnSpc>
            </a:pPr>
            <a:r>
              <a:rPr lang="vi-VN" altLang="vi-VN">
                <a:solidFill>
                  <a:srgbClr val="91B978"/>
                </a:solidFill>
                <a:latin typeface="Noto Sans"/>
                <a:ea typeface="Noto Sans"/>
              </a:rPr>
              <a:t>Vui lòng thay thế nội dung văn bản, sửa đổi nội dung văn bản hoặc sao chép trực tiếp nội dung của bạn tại đây.</a:t>
            </a:r>
            <a:endParaRPr lang="zh-CN" altLang="en-US">
              <a:solidFill>
                <a:srgbClr val="91B978"/>
              </a:solidFill>
              <a:latin typeface="字魂7号-温暖童稚体" panose="00000500000000000000" charset="-122"/>
              <a:ea typeface="字魂7号-温暖童稚体" panose="00000500000000000000" charset="-122"/>
            </a:endParaRPr>
          </a:p>
          <a:p>
            <a:pPr>
              <a:lnSpc>
                <a:spcPct val="200000"/>
              </a:lnSpc>
            </a:pPr>
            <a:endParaRPr lang="zh-CN" altLang="en-US">
              <a:solidFill>
                <a:srgbClr val="91B978"/>
              </a:solidFill>
              <a:latin typeface="字魂7号-温暖童稚体" panose="00000500000000000000" charset="-122"/>
              <a:ea typeface="字魂7号-温暖童稚体" panose="00000500000000000000" charset="-122"/>
            </a:endParaRPr>
          </a:p>
        </p:txBody>
      </p:sp>
    </p:spTree>
  </p:cSld>
  <p:clrMapOvr>
    <a:masterClrMapping/>
  </p:clrMapOvr>
  <p:transition advTm="2000">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
          <p:cNvPicPr>
            <a:picLocks noChangeAspect="1"/>
          </p:cNvPicPr>
          <p:nvPr/>
        </p:nvPicPr>
        <p:blipFill>
          <a:blip r:embed="rId3"/>
          <a:stretch>
            <a:fillRect/>
          </a:stretch>
        </p:blipFill>
        <p:spPr>
          <a:xfrm>
            <a:off x="0" y="0"/>
            <a:ext cx="12192000" cy="6858000"/>
          </a:xfrm>
          <a:prstGeom prst="rect">
            <a:avLst/>
          </a:prstGeom>
        </p:spPr>
      </p:pic>
      <p:sp>
        <p:nvSpPr>
          <p:cNvPr id="3" name="文本框 2"/>
          <p:cNvSpPr txBox="1"/>
          <p:nvPr/>
        </p:nvSpPr>
        <p:spPr>
          <a:xfrm>
            <a:off x="3468228" y="1913255"/>
            <a:ext cx="5255543" cy="2308860"/>
          </a:xfrm>
          <a:prstGeom prst="rect">
            <a:avLst/>
          </a:prstGeom>
          <a:noFill/>
        </p:spPr>
        <p:txBody>
          <a:bodyPr wrap="none" rtlCol="0" anchor="t">
            <a:normAutofit/>
          </a:bodyPr>
          <a:lstStyle/>
          <a:p>
            <a:pPr algn="ctr"/>
            <a:r>
              <a:rPr lang="vi-VN" altLang="vi-VN" sz="4100">
                <a:solidFill>
                  <a:srgbClr val="FF8989"/>
                </a:solidFill>
                <a:latin typeface="Noto Sans"/>
                <a:ea typeface="Noto Sans"/>
                <a:sym typeface="+mn-ea"/>
              </a:rPr>
              <a:t>MỘT PHẦN BA</a:t>
            </a:r>
            <a:endParaRPr lang="zh-CN" altLang="en-US" sz="4400">
              <a:solidFill>
                <a:srgbClr val="5B6EB5"/>
              </a:solidFill>
              <a:latin typeface="字魂7号-温暖童稚体" panose="00000500000000000000" charset="-122"/>
              <a:ea typeface="字魂7号-温暖童稚体" panose="00000500000000000000" charset="-122"/>
              <a:sym typeface="+mn-ea"/>
            </a:endParaRPr>
          </a:p>
          <a:p>
            <a:pPr algn="ctr"/>
            <a:r>
              <a:rPr lang="vi-VN" altLang="vi-VN" sz="6300">
                <a:solidFill>
                  <a:srgbClr val="5B6EB5"/>
                </a:solidFill>
                <a:latin typeface="Noto Sans"/>
                <a:ea typeface="Noto Sans"/>
                <a:sym typeface="+mn-ea"/>
              </a:rPr>
              <a:t>Click để nhập</a:t>
            </a:r>
            <a:endParaRPr lang="zh-CN" altLang="en-US" sz="7200">
              <a:solidFill>
                <a:srgbClr val="5B6EB5"/>
              </a:solidFill>
              <a:latin typeface="字魂7号-温暖童稚体" panose="00000500000000000000" charset="-122"/>
              <a:ea typeface="字魂7号-温暖童稚体" panose="00000500000000000000" charset="-122"/>
              <a:sym typeface="+mn-ea"/>
            </a:endParaRPr>
          </a:p>
          <a:p>
            <a:pPr algn="ctr"/>
            <a:endParaRPr lang="en-US" altLang="zh-CN" sz="4000">
              <a:solidFill>
                <a:srgbClr val="FF8989"/>
              </a:solidFill>
              <a:latin typeface="字魂7号-温暖童稚体" panose="00000500000000000000" charset="-122"/>
              <a:ea typeface="字魂7号-温暖童稚体" panose="00000500000000000000" charset="-122"/>
              <a:sym typeface="+mn-ea"/>
            </a:endParaRPr>
          </a:p>
        </p:txBody>
      </p:sp>
      <p:sp>
        <p:nvSpPr>
          <p:cNvPr id="5" name="圆角矩形 4"/>
          <p:cNvSpPr/>
          <p:nvPr/>
        </p:nvSpPr>
        <p:spPr>
          <a:xfrm>
            <a:off x="3304540" y="3893185"/>
            <a:ext cx="1687830" cy="475615"/>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1500">
                <a:latin typeface="Noto Sans"/>
                <a:ea typeface="Noto Sans"/>
              </a:rPr>
              <a:t>Nhập nội dung</a:t>
            </a:r>
          </a:p>
        </p:txBody>
      </p:sp>
      <p:sp>
        <p:nvSpPr>
          <p:cNvPr id="6" name="圆角矩形 5"/>
          <p:cNvSpPr/>
          <p:nvPr/>
        </p:nvSpPr>
        <p:spPr>
          <a:xfrm>
            <a:off x="5295265" y="3893185"/>
            <a:ext cx="1687830" cy="475615"/>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1500">
                <a:latin typeface="Noto Sans"/>
                <a:ea typeface="Noto Sans"/>
              </a:rPr>
              <a:t>Nhập nội dung</a:t>
            </a:r>
          </a:p>
        </p:txBody>
      </p:sp>
      <p:sp>
        <p:nvSpPr>
          <p:cNvPr id="7" name="圆角矩形 6"/>
          <p:cNvSpPr/>
          <p:nvPr/>
        </p:nvSpPr>
        <p:spPr>
          <a:xfrm>
            <a:off x="7285990" y="3893185"/>
            <a:ext cx="1687830" cy="475615"/>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1500">
                <a:latin typeface="Noto Sans"/>
                <a:ea typeface="Noto Sans"/>
              </a:rPr>
              <a:t>Nhập nội dung</a:t>
            </a:r>
          </a:p>
        </p:txBody>
      </p:sp>
    </p:spTree>
  </p:cSld>
  <p:clrMapOvr>
    <a:masterClrMapping/>
  </p:clrMapOvr>
  <p:transition advTm="2000">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7106" y="943611"/>
            <a:ext cx="2597788" cy="554126"/>
          </a:xfrm>
          <a:prstGeom prst="rect">
            <a:avLst/>
          </a:prstGeom>
          <a:noFill/>
        </p:spPr>
        <p:txBody>
          <a:bodyPr wrap="none" rtlCol="0" anchor="t">
            <a:normAutofit/>
          </a:bodyPr>
          <a:lstStyle/>
          <a:p>
            <a:pPr algn="ctr"/>
            <a:r>
              <a:rPr lang="vi-VN" altLang="vi-VN" sz="3000">
                <a:solidFill>
                  <a:srgbClr val="5B6EB5"/>
                </a:solidFill>
                <a:latin typeface="Noto Sans"/>
                <a:ea typeface="Noto Sans"/>
                <a:sym typeface="+mn-ea"/>
              </a:rPr>
              <a:t>Click để nhập</a:t>
            </a: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3" name="flower_116771"/>
          <p:cNvSpPr/>
          <p:nvPr/>
        </p:nvSpPr>
        <p:spPr>
          <a:xfrm>
            <a:off x="5136515" y="2235835"/>
            <a:ext cx="1994535" cy="199263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 name="T96" fmla="*/ 372171 w 604011"/>
              <a:gd name="T97" fmla="*/ 372171 w 604011"/>
              <a:gd name="T98" fmla="*/ 372171 w 604011"/>
              <a:gd name="T99" fmla="*/ 372171 w 604011"/>
              <a:gd name="T100" fmla="*/ 372171 w 604011"/>
              <a:gd name="T101" fmla="*/ 372171 w 604011"/>
              <a:gd name="T102" fmla="*/ 372171 w 604011"/>
              <a:gd name="T103" fmla="*/ 372171 w 604011"/>
              <a:gd name="T104" fmla="*/ 372171 w 604011"/>
              <a:gd name="T105" fmla="*/ 372171 w 604011"/>
              <a:gd name="T106" fmla="*/ 372171 w 604011"/>
              <a:gd name="T10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33" h="6533">
                <a:moveTo>
                  <a:pt x="6533" y="552"/>
                </a:moveTo>
                <a:lnTo>
                  <a:pt x="6533" y="272"/>
                </a:lnTo>
                <a:cubicBezTo>
                  <a:pt x="6533" y="121"/>
                  <a:pt x="6412" y="0"/>
                  <a:pt x="6261" y="0"/>
                </a:cubicBezTo>
                <a:lnTo>
                  <a:pt x="5981" y="0"/>
                </a:lnTo>
                <a:cubicBezTo>
                  <a:pt x="4776" y="0"/>
                  <a:pt x="3734" y="720"/>
                  <a:pt x="3266" y="1753"/>
                </a:cubicBezTo>
                <a:cubicBezTo>
                  <a:pt x="2798" y="720"/>
                  <a:pt x="1757" y="0"/>
                  <a:pt x="552" y="0"/>
                </a:cubicBezTo>
                <a:lnTo>
                  <a:pt x="272" y="0"/>
                </a:lnTo>
                <a:cubicBezTo>
                  <a:pt x="121" y="0"/>
                  <a:pt x="0" y="121"/>
                  <a:pt x="0" y="272"/>
                </a:cubicBezTo>
                <a:lnTo>
                  <a:pt x="0" y="552"/>
                </a:lnTo>
                <a:cubicBezTo>
                  <a:pt x="0" y="1757"/>
                  <a:pt x="720" y="2798"/>
                  <a:pt x="1753" y="3266"/>
                </a:cubicBezTo>
                <a:cubicBezTo>
                  <a:pt x="720" y="3734"/>
                  <a:pt x="0" y="4776"/>
                  <a:pt x="0" y="5981"/>
                </a:cubicBezTo>
                <a:lnTo>
                  <a:pt x="0" y="6261"/>
                </a:lnTo>
                <a:cubicBezTo>
                  <a:pt x="0" y="6412"/>
                  <a:pt x="121" y="6533"/>
                  <a:pt x="272" y="6533"/>
                </a:cubicBezTo>
                <a:lnTo>
                  <a:pt x="552" y="6533"/>
                </a:lnTo>
                <a:cubicBezTo>
                  <a:pt x="1757" y="6533"/>
                  <a:pt x="2798" y="5813"/>
                  <a:pt x="3266" y="4780"/>
                </a:cubicBezTo>
                <a:cubicBezTo>
                  <a:pt x="3734" y="5813"/>
                  <a:pt x="4776" y="6533"/>
                  <a:pt x="5981" y="6533"/>
                </a:cubicBezTo>
                <a:lnTo>
                  <a:pt x="6261" y="6533"/>
                </a:lnTo>
                <a:cubicBezTo>
                  <a:pt x="6412" y="6533"/>
                  <a:pt x="6533" y="6412"/>
                  <a:pt x="6533" y="6261"/>
                </a:cubicBezTo>
                <a:lnTo>
                  <a:pt x="6533" y="5981"/>
                </a:lnTo>
                <a:cubicBezTo>
                  <a:pt x="6533" y="5185"/>
                  <a:pt x="6224" y="4437"/>
                  <a:pt x="5661" y="3876"/>
                </a:cubicBezTo>
                <a:cubicBezTo>
                  <a:pt x="5402" y="3617"/>
                  <a:pt x="5106" y="3413"/>
                  <a:pt x="4784" y="3266"/>
                </a:cubicBezTo>
                <a:cubicBezTo>
                  <a:pt x="5106" y="3120"/>
                  <a:pt x="5402" y="2916"/>
                  <a:pt x="5661" y="2658"/>
                </a:cubicBezTo>
                <a:cubicBezTo>
                  <a:pt x="6224" y="2096"/>
                  <a:pt x="6533" y="1348"/>
                  <a:pt x="6533" y="552"/>
                </a:cubicBezTo>
                <a:close/>
                <a:moveTo>
                  <a:pt x="544" y="552"/>
                </a:moveTo>
                <a:lnTo>
                  <a:pt x="544" y="544"/>
                </a:lnTo>
                <a:lnTo>
                  <a:pt x="552" y="544"/>
                </a:lnTo>
                <a:cubicBezTo>
                  <a:pt x="1894" y="544"/>
                  <a:pt x="2985" y="1636"/>
                  <a:pt x="2985" y="2978"/>
                </a:cubicBezTo>
                <a:lnTo>
                  <a:pt x="2985" y="2986"/>
                </a:lnTo>
                <a:lnTo>
                  <a:pt x="2977" y="2986"/>
                </a:lnTo>
                <a:cubicBezTo>
                  <a:pt x="1636" y="2986"/>
                  <a:pt x="544" y="1894"/>
                  <a:pt x="544" y="552"/>
                </a:cubicBezTo>
                <a:close/>
                <a:moveTo>
                  <a:pt x="2986" y="3554"/>
                </a:moveTo>
                <a:cubicBezTo>
                  <a:pt x="2986" y="4897"/>
                  <a:pt x="1894" y="5988"/>
                  <a:pt x="553" y="5988"/>
                </a:cubicBezTo>
                <a:lnTo>
                  <a:pt x="545" y="5988"/>
                </a:lnTo>
                <a:lnTo>
                  <a:pt x="545" y="5980"/>
                </a:lnTo>
                <a:cubicBezTo>
                  <a:pt x="545" y="4637"/>
                  <a:pt x="1637" y="3546"/>
                  <a:pt x="2980" y="3546"/>
                </a:cubicBezTo>
                <a:lnTo>
                  <a:pt x="2988" y="3546"/>
                </a:lnTo>
                <a:lnTo>
                  <a:pt x="2988" y="3554"/>
                </a:lnTo>
                <a:lnTo>
                  <a:pt x="2986" y="3554"/>
                </a:lnTo>
                <a:close/>
                <a:moveTo>
                  <a:pt x="5989" y="5981"/>
                </a:moveTo>
                <a:lnTo>
                  <a:pt x="5989" y="5989"/>
                </a:lnTo>
                <a:lnTo>
                  <a:pt x="5981" y="5989"/>
                </a:lnTo>
                <a:cubicBezTo>
                  <a:pt x="4638" y="5989"/>
                  <a:pt x="3548" y="4897"/>
                  <a:pt x="3548" y="3556"/>
                </a:cubicBezTo>
                <a:lnTo>
                  <a:pt x="3548" y="3546"/>
                </a:lnTo>
                <a:lnTo>
                  <a:pt x="3556" y="3546"/>
                </a:lnTo>
                <a:cubicBezTo>
                  <a:pt x="4206" y="3546"/>
                  <a:pt x="4817" y="3800"/>
                  <a:pt x="5277" y="4260"/>
                </a:cubicBezTo>
                <a:cubicBezTo>
                  <a:pt x="5736" y="4720"/>
                  <a:pt x="5989" y="5330"/>
                  <a:pt x="5989" y="5981"/>
                </a:cubicBezTo>
                <a:close/>
                <a:moveTo>
                  <a:pt x="3554" y="2986"/>
                </a:moveTo>
                <a:lnTo>
                  <a:pt x="3546" y="2986"/>
                </a:lnTo>
                <a:lnTo>
                  <a:pt x="3546" y="2978"/>
                </a:lnTo>
                <a:cubicBezTo>
                  <a:pt x="3546" y="1636"/>
                  <a:pt x="4638" y="545"/>
                  <a:pt x="5980" y="545"/>
                </a:cubicBezTo>
                <a:lnTo>
                  <a:pt x="5988" y="545"/>
                </a:lnTo>
                <a:lnTo>
                  <a:pt x="5988" y="553"/>
                </a:lnTo>
                <a:cubicBezTo>
                  <a:pt x="5988" y="1204"/>
                  <a:pt x="5734" y="1814"/>
                  <a:pt x="5274" y="2274"/>
                </a:cubicBezTo>
                <a:cubicBezTo>
                  <a:pt x="4816" y="2733"/>
                  <a:pt x="4205" y="2986"/>
                  <a:pt x="3554" y="2986"/>
                </a:cubicBezTo>
                <a:close/>
              </a:path>
            </a:pathLst>
          </a:custGeom>
          <a:noFill/>
          <a:ln>
            <a:gradFill>
              <a:gsLst>
                <a:gs pos="0">
                  <a:srgbClr val="91B978"/>
                </a:gs>
                <a:gs pos="100000">
                  <a:schemeClr val="accent6">
                    <a:lumMod val="50000"/>
                  </a:schemeClr>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p:cNvSpPr txBox="1"/>
          <p:nvPr/>
        </p:nvSpPr>
        <p:spPr>
          <a:xfrm>
            <a:off x="7273457" y="2054225"/>
            <a:ext cx="1954835" cy="430987"/>
          </a:xfrm>
          <a:prstGeom prst="rect">
            <a:avLst/>
          </a:prstGeom>
          <a:noFill/>
        </p:spPr>
        <p:txBody>
          <a:bodyPr wrap="none" rtlCol="0" anchor="t">
            <a:normAutofit/>
          </a:bodyPr>
          <a:lstStyle/>
          <a:p>
            <a:pPr algn="ctr"/>
            <a:r>
              <a:rPr lang="vi-VN" altLang="vi-VN" sz="2200">
                <a:solidFill>
                  <a:schemeClr val="accent6">
                    <a:lumMod val="50000"/>
                  </a:schemeClr>
                </a:solidFill>
                <a:latin typeface="Noto Sans"/>
                <a:ea typeface="Noto Sans"/>
                <a:sym typeface="+mn-ea"/>
              </a:rPr>
              <a:t>Click để nhập</a:t>
            </a:r>
          </a:p>
        </p:txBody>
      </p:sp>
      <p:sp>
        <p:nvSpPr>
          <p:cNvPr id="9" name="文本框 8"/>
          <p:cNvSpPr txBox="1"/>
          <p:nvPr/>
        </p:nvSpPr>
        <p:spPr>
          <a:xfrm>
            <a:off x="7273457" y="3954145"/>
            <a:ext cx="1954835" cy="430987"/>
          </a:xfrm>
          <a:prstGeom prst="rect">
            <a:avLst/>
          </a:prstGeom>
          <a:noFill/>
        </p:spPr>
        <p:txBody>
          <a:bodyPr wrap="none" rtlCol="0" anchor="t">
            <a:normAutofit/>
          </a:bodyPr>
          <a:lstStyle/>
          <a:p>
            <a:pPr algn="ctr"/>
            <a:r>
              <a:rPr lang="vi-VN" altLang="vi-VN" sz="2200">
                <a:solidFill>
                  <a:schemeClr val="accent6">
                    <a:lumMod val="50000"/>
                  </a:schemeClr>
                </a:solidFill>
                <a:latin typeface="Noto Sans"/>
                <a:ea typeface="Noto Sans"/>
                <a:sym typeface="+mn-ea"/>
              </a:rPr>
              <a:t>Click để nhập</a:t>
            </a:r>
          </a:p>
        </p:txBody>
      </p:sp>
      <p:sp>
        <p:nvSpPr>
          <p:cNvPr id="12" name="文本框 11"/>
          <p:cNvSpPr txBox="1"/>
          <p:nvPr/>
        </p:nvSpPr>
        <p:spPr>
          <a:xfrm>
            <a:off x="2940216" y="2054225"/>
            <a:ext cx="1954835" cy="430987"/>
          </a:xfrm>
          <a:prstGeom prst="rect">
            <a:avLst/>
          </a:prstGeom>
          <a:noFill/>
        </p:spPr>
        <p:txBody>
          <a:bodyPr wrap="none" rtlCol="0" anchor="t">
            <a:normAutofit/>
          </a:bodyPr>
          <a:lstStyle/>
          <a:p>
            <a:pPr algn="ctr"/>
            <a:r>
              <a:rPr lang="vi-VN" altLang="vi-VN" sz="2200">
                <a:solidFill>
                  <a:schemeClr val="accent6">
                    <a:lumMod val="50000"/>
                  </a:schemeClr>
                </a:solidFill>
                <a:latin typeface="Noto Sans"/>
                <a:ea typeface="Noto Sans"/>
                <a:sym typeface="+mn-ea"/>
              </a:rPr>
              <a:t>Click để nhập</a:t>
            </a:r>
          </a:p>
        </p:txBody>
      </p:sp>
      <p:sp>
        <p:nvSpPr>
          <p:cNvPr id="13" name="文本框 12"/>
          <p:cNvSpPr txBox="1"/>
          <p:nvPr/>
        </p:nvSpPr>
        <p:spPr>
          <a:xfrm>
            <a:off x="2940216" y="3954145"/>
            <a:ext cx="1954835" cy="430987"/>
          </a:xfrm>
          <a:prstGeom prst="rect">
            <a:avLst/>
          </a:prstGeom>
          <a:noFill/>
        </p:spPr>
        <p:txBody>
          <a:bodyPr wrap="none" rtlCol="0" anchor="t">
            <a:normAutofit/>
          </a:bodyPr>
          <a:lstStyle/>
          <a:p>
            <a:pPr algn="ctr"/>
            <a:r>
              <a:rPr lang="vi-VN" altLang="vi-VN" sz="2200">
                <a:solidFill>
                  <a:schemeClr val="accent6">
                    <a:lumMod val="50000"/>
                  </a:schemeClr>
                </a:solidFill>
                <a:latin typeface="Noto Sans"/>
                <a:ea typeface="Noto Sans"/>
                <a:sym typeface="+mn-ea"/>
              </a:rPr>
              <a:t>Click để nhập</a:t>
            </a:r>
          </a:p>
        </p:txBody>
      </p:sp>
      <p:sp>
        <p:nvSpPr>
          <p:cNvPr id="22" name="文本框 21"/>
          <p:cNvSpPr txBox="1"/>
          <p:nvPr/>
        </p:nvSpPr>
        <p:spPr>
          <a:xfrm>
            <a:off x="2232660" y="2593342"/>
            <a:ext cx="2590800" cy="958206"/>
          </a:xfrm>
          <a:prstGeom prst="rect">
            <a:avLst/>
          </a:prstGeom>
          <a:noFill/>
        </p:spPr>
        <p:txBody>
          <a:bodyPr wrap="square" rtlCol="0" anchor="t">
            <a:normAutofit/>
          </a:bodyPr>
          <a:lstStyle/>
          <a:p>
            <a:pPr algn="just">
              <a:lnSpc>
                <a:spcPct val="120000"/>
              </a:lnSpc>
            </a:pPr>
            <a:r>
              <a:rPr lang="vi-VN" altLang="vi-VN" sz="1600">
                <a:solidFill>
                  <a:srgbClr val="91B978"/>
                </a:solidFill>
                <a:latin typeface="Noto Sans"/>
                <a:ea typeface="Noto Sans"/>
                <a:sym typeface="+mn-ea"/>
              </a:rPr>
              <a:t>Vui lòng thay thế nội dung văn bản, sửa đổi nội dung văn bản hoặc</a:t>
            </a:r>
          </a:p>
        </p:txBody>
      </p:sp>
      <p:sp>
        <p:nvSpPr>
          <p:cNvPr id="23" name="文本框 22"/>
          <p:cNvSpPr txBox="1"/>
          <p:nvPr/>
        </p:nvSpPr>
        <p:spPr>
          <a:xfrm>
            <a:off x="2332990" y="4414520"/>
            <a:ext cx="2590800" cy="958206"/>
          </a:xfrm>
          <a:prstGeom prst="rect">
            <a:avLst/>
          </a:prstGeom>
          <a:noFill/>
        </p:spPr>
        <p:txBody>
          <a:bodyPr wrap="square" rtlCol="0" anchor="t">
            <a:normAutofit/>
          </a:bodyPr>
          <a:lstStyle/>
          <a:p>
            <a:pPr algn="just">
              <a:lnSpc>
                <a:spcPct val="120000"/>
              </a:lnSpc>
            </a:pPr>
            <a:r>
              <a:rPr lang="vi-VN" altLang="vi-VN" sz="1600">
                <a:solidFill>
                  <a:srgbClr val="91B978"/>
                </a:solidFill>
                <a:latin typeface="Noto Sans"/>
                <a:ea typeface="Noto Sans"/>
                <a:sym typeface="+mn-ea"/>
              </a:rPr>
              <a:t>Vui lòng thay thế nội dung văn bản, sửa đổi nội dung văn bản hoặc</a:t>
            </a:r>
          </a:p>
        </p:txBody>
      </p:sp>
      <p:sp>
        <p:nvSpPr>
          <p:cNvPr id="24" name="文本框 23"/>
          <p:cNvSpPr txBox="1"/>
          <p:nvPr/>
        </p:nvSpPr>
        <p:spPr>
          <a:xfrm>
            <a:off x="7245349" y="2514602"/>
            <a:ext cx="2590800" cy="958206"/>
          </a:xfrm>
          <a:prstGeom prst="rect">
            <a:avLst/>
          </a:prstGeom>
          <a:noFill/>
        </p:spPr>
        <p:txBody>
          <a:bodyPr wrap="square" rtlCol="0" anchor="t">
            <a:normAutofit/>
          </a:bodyPr>
          <a:lstStyle/>
          <a:p>
            <a:pPr algn="just">
              <a:lnSpc>
                <a:spcPct val="120000"/>
              </a:lnSpc>
            </a:pPr>
            <a:r>
              <a:rPr lang="vi-VN" altLang="vi-VN" sz="1600">
                <a:solidFill>
                  <a:srgbClr val="91B978"/>
                </a:solidFill>
                <a:latin typeface="Noto Sans"/>
                <a:ea typeface="Noto Sans"/>
                <a:sym typeface="+mn-ea"/>
              </a:rPr>
              <a:t>Vui lòng thay thế nội dung văn bản, sửa đổi nội dung văn bản hoặc</a:t>
            </a:r>
          </a:p>
        </p:txBody>
      </p:sp>
      <p:sp>
        <p:nvSpPr>
          <p:cNvPr id="25" name="文本框 24"/>
          <p:cNvSpPr txBox="1"/>
          <p:nvPr/>
        </p:nvSpPr>
        <p:spPr>
          <a:xfrm>
            <a:off x="7245349" y="4414520"/>
            <a:ext cx="2590800" cy="958206"/>
          </a:xfrm>
          <a:prstGeom prst="rect">
            <a:avLst/>
          </a:prstGeom>
          <a:noFill/>
        </p:spPr>
        <p:txBody>
          <a:bodyPr wrap="square" rtlCol="0" anchor="t">
            <a:normAutofit/>
          </a:bodyPr>
          <a:lstStyle/>
          <a:p>
            <a:pPr algn="just">
              <a:lnSpc>
                <a:spcPct val="120000"/>
              </a:lnSpc>
            </a:pPr>
            <a:r>
              <a:rPr lang="vi-VN" altLang="vi-VN" sz="1600">
                <a:solidFill>
                  <a:srgbClr val="91B978"/>
                </a:solidFill>
                <a:latin typeface="Noto Sans"/>
                <a:ea typeface="Noto Sans"/>
                <a:sym typeface="+mn-ea"/>
              </a:rPr>
              <a:t>Vui lòng thay thế nội dung văn bản, sửa đổi nội dung văn bản hoặc</a:t>
            </a:r>
          </a:p>
        </p:txBody>
      </p:sp>
    </p:spTree>
    <p:custDataLst>
      <p:tags r:id="rId1"/>
    </p:custDataLst>
  </p:cSld>
  <p:clrMapOvr>
    <a:masterClrMapping/>
  </p:clrMapOvr>
  <p:transition advTm="2000">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4"/>
          <a:stretch>
            <a:fillRect/>
          </a:stretch>
        </p:blipFill>
        <p:spPr>
          <a:xfrm>
            <a:off x="0" y="0"/>
            <a:ext cx="12192000" cy="6858000"/>
          </a:xfrm>
          <a:prstGeom prst="rect">
            <a:avLst/>
          </a:prstGeom>
        </p:spPr>
      </p:pic>
      <p:sp>
        <p:nvSpPr>
          <p:cNvPr id="5" name="文本框 4"/>
          <p:cNvSpPr txBox="1"/>
          <p:nvPr/>
        </p:nvSpPr>
        <p:spPr>
          <a:xfrm>
            <a:off x="2526575" y="1636308"/>
            <a:ext cx="7138849" cy="808127"/>
          </a:xfrm>
          <a:prstGeom prst="rect">
            <a:avLst/>
          </a:prstGeom>
          <a:noFill/>
        </p:spPr>
        <p:txBody>
          <a:bodyPr wrap="none" rtlCol="0">
            <a:normAutofit/>
          </a:bodyPr>
          <a:lstStyle/>
          <a:p>
            <a:pPr algn="ctr"/>
            <a:r>
              <a:rPr lang="en-US" altLang="vi-VN" sz="4400" dirty="0">
                <a:solidFill>
                  <a:srgbClr val="FF8989"/>
                </a:solidFill>
                <a:latin typeface="Times New Roman" panose="02020603050405020304" pitchFamily="18" charset="0"/>
                <a:ea typeface="Noto Sans"/>
                <a:cs typeface="Times New Roman" panose="02020603050405020304" pitchFamily="18" charset="0"/>
              </a:rPr>
              <a:t>Thành </a:t>
            </a:r>
            <a:r>
              <a:rPr lang="en-US" altLang="vi-VN" sz="4400" dirty="0" err="1">
                <a:solidFill>
                  <a:srgbClr val="FF8989"/>
                </a:solidFill>
                <a:latin typeface="Times New Roman" panose="02020603050405020304" pitchFamily="18" charset="0"/>
                <a:ea typeface="Noto Sans"/>
                <a:cs typeface="Times New Roman" panose="02020603050405020304" pitchFamily="18" charset="0"/>
              </a:rPr>
              <a:t>viên</a:t>
            </a:r>
            <a:r>
              <a:rPr lang="en-US" altLang="vi-VN" sz="4400" dirty="0">
                <a:solidFill>
                  <a:srgbClr val="FF8989"/>
                </a:solidFill>
                <a:latin typeface="Times New Roman" panose="02020603050405020304" pitchFamily="18" charset="0"/>
                <a:ea typeface="Noto Sans"/>
                <a:cs typeface="Times New Roman" panose="02020603050405020304" pitchFamily="18" charset="0"/>
              </a:rPr>
              <a:t> </a:t>
            </a:r>
            <a:endParaRPr lang="vi-VN" altLang="vi-VN" sz="4400" dirty="0">
              <a:solidFill>
                <a:srgbClr val="FF8989"/>
              </a:solidFill>
              <a:latin typeface="Times New Roman" panose="02020603050405020304" pitchFamily="18" charset="0"/>
              <a:ea typeface="Noto Sans"/>
              <a:cs typeface="Times New Roman" panose="02020603050405020304" pitchFamily="18" charset="0"/>
            </a:endParaRPr>
          </a:p>
        </p:txBody>
      </p:sp>
      <p:pic>
        <p:nvPicPr>
          <p:cNvPr id="7" name="时尚广告1">
            <a:hlinkClick r:id="" action="ppaction://media"/>
          </p:cNvPr>
          <p:cNvPicPr>
            <a:picLocks noRot="1"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1007745"/>
            <a:ext cx="619125" cy="619125"/>
          </a:xfrm>
          <a:prstGeom prst="rect">
            <a:avLst/>
          </a:prstGeom>
        </p:spPr>
      </p:pic>
      <p:sp>
        <p:nvSpPr>
          <p:cNvPr id="2" name="文本框 4">
            <a:extLst>
              <a:ext uri="{FF2B5EF4-FFF2-40B4-BE49-F238E27FC236}">
                <a16:creationId xmlns:a16="http://schemas.microsoft.com/office/drawing/2014/main" id="{CADF6351-644A-7538-2045-5BC1B0DAC70E}"/>
              </a:ext>
            </a:extLst>
          </p:cNvPr>
          <p:cNvSpPr txBox="1"/>
          <p:nvPr/>
        </p:nvSpPr>
        <p:spPr>
          <a:xfrm>
            <a:off x="2226301" y="3164835"/>
            <a:ext cx="7533335" cy="2056857"/>
          </a:xfrm>
          <a:prstGeom prst="rect">
            <a:avLst/>
          </a:prstGeom>
          <a:noFill/>
        </p:spPr>
        <p:txBody>
          <a:bodyPr wrap="none" rtlCol="0">
            <a:normAutofit/>
          </a:bodyPr>
          <a:lstStyle/>
          <a:p>
            <a:pPr marL="571500" indent="-571500" algn="ctr">
              <a:buFont typeface="Arial" panose="020B0604020202020204" pitchFamily="34" charset="0"/>
              <a:buChar char="•"/>
            </a:pPr>
            <a:endParaRPr lang="vi-VN" altLang="vi-VN" sz="4400" dirty="0">
              <a:solidFill>
                <a:srgbClr val="FF8989"/>
              </a:solidFill>
              <a:latin typeface="Times New Roman" panose="02020603050405020304" pitchFamily="18" charset="0"/>
              <a:ea typeface="Noto Sans"/>
              <a:cs typeface="Times New Roman" panose="02020603050405020304" pitchFamily="18" charset="0"/>
            </a:endParaRPr>
          </a:p>
        </p:txBody>
      </p:sp>
    </p:spTree>
    <p:extLst>
      <p:ext uri="{BB962C8B-B14F-4D97-AF65-F5344CB8AC3E}">
        <p14:creationId xmlns:p14="http://schemas.microsoft.com/office/powerpoint/2010/main" val="189969066"/>
      </p:ext>
    </p:extLst>
  </p:cSld>
  <p:clrMapOvr>
    <a:masterClrMapping/>
  </p:clrMapOvr>
  <p:transition advTm="200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additive="base">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7" repeatCount="indefinite"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7106" y="943611"/>
            <a:ext cx="2597788" cy="554126"/>
          </a:xfrm>
          <a:prstGeom prst="rect">
            <a:avLst/>
          </a:prstGeom>
          <a:noFill/>
        </p:spPr>
        <p:txBody>
          <a:bodyPr wrap="none" rtlCol="0" anchor="t">
            <a:normAutofit/>
          </a:bodyPr>
          <a:lstStyle/>
          <a:p>
            <a:pPr algn="ctr"/>
            <a:r>
              <a:rPr lang="vi-VN" altLang="vi-VN" sz="3000">
                <a:solidFill>
                  <a:srgbClr val="5B6EB5"/>
                </a:solidFill>
                <a:latin typeface="Noto Sans"/>
                <a:ea typeface="Noto Sans"/>
                <a:sym typeface="+mn-ea"/>
              </a:rPr>
              <a:t>Click để nhập</a:t>
            </a: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15" name="圆角矩形 14"/>
          <p:cNvSpPr/>
          <p:nvPr/>
        </p:nvSpPr>
        <p:spPr>
          <a:xfrm>
            <a:off x="1655445" y="1688465"/>
            <a:ext cx="8881110" cy="1480185"/>
          </a:xfrm>
          <a:prstGeom prst="roundRect">
            <a:avLst>
              <a:gd name="adj" fmla="val 9194"/>
            </a:avLst>
          </a:prstGeom>
          <a:noFill/>
          <a:ln>
            <a:gradFill>
              <a:gsLst>
                <a:gs pos="0">
                  <a:schemeClr val="accent1">
                    <a:lumMod val="5000"/>
                    <a:lumOff val="95000"/>
                  </a:schemeClr>
                </a:gs>
                <a:gs pos="100000">
                  <a:srgbClr val="91B978"/>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655445" y="3185160"/>
            <a:ext cx="8881110" cy="1480185"/>
          </a:xfrm>
          <a:prstGeom prst="roundRect">
            <a:avLst>
              <a:gd name="adj" fmla="val 9194"/>
            </a:avLst>
          </a:prstGeom>
          <a:noFill/>
          <a:ln>
            <a:gradFill>
              <a:gsLst>
                <a:gs pos="0">
                  <a:schemeClr val="accent1">
                    <a:lumMod val="5000"/>
                    <a:lumOff val="95000"/>
                  </a:schemeClr>
                </a:gs>
                <a:gs pos="100000">
                  <a:srgbClr val="91B978"/>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1655445" y="4681855"/>
            <a:ext cx="8881110" cy="1480185"/>
          </a:xfrm>
          <a:prstGeom prst="roundRect">
            <a:avLst>
              <a:gd name="adj" fmla="val 9194"/>
            </a:avLst>
          </a:prstGeom>
          <a:noFill/>
          <a:ln>
            <a:gradFill>
              <a:gsLst>
                <a:gs pos="0">
                  <a:schemeClr val="accent1">
                    <a:lumMod val="5000"/>
                    <a:lumOff val="95000"/>
                  </a:schemeClr>
                </a:gs>
                <a:gs pos="100000">
                  <a:srgbClr val="91B978"/>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048040" y="2198370"/>
            <a:ext cx="1954835" cy="430987"/>
          </a:xfrm>
          <a:prstGeom prst="rect">
            <a:avLst/>
          </a:prstGeom>
          <a:noFill/>
        </p:spPr>
        <p:txBody>
          <a:bodyPr wrap="none" rtlCol="0" anchor="t">
            <a:normAutofit/>
          </a:bodyPr>
          <a:lstStyle/>
          <a:p>
            <a:pPr algn="ctr"/>
            <a:r>
              <a:rPr lang="vi-VN" altLang="vi-VN" sz="2200">
                <a:solidFill>
                  <a:schemeClr val="accent6">
                    <a:lumMod val="50000"/>
                  </a:schemeClr>
                </a:solidFill>
                <a:latin typeface="Noto Sans"/>
                <a:ea typeface="Noto Sans"/>
                <a:sym typeface="+mn-ea"/>
              </a:rPr>
              <a:t>Click để nhập</a:t>
            </a:r>
          </a:p>
        </p:txBody>
      </p:sp>
      <p:sp>
        <p:nvSpPr>
          <p:cNvPr id="20" name="文本框 19"/>
          <p:cNvSpPr txBox="1"/>
          <p:nvPr/>
        </p:nvSpPr>
        <p:spPr>
          <a:xfrm>
            <a:off x="4031615" y="1967865"/>
            <a:ext cx="6271895" cy="795687"/>
          </a:xfrm>
          <a:prstGeom prst="rect">
            <a:avLst/>
          </a:prstGeom>
          <a:noFill/>
        </p:spPr>
        <p:txBody>
          <a:bodyPr wrap="square" rtlCol="0" anchor="t">
            <a:normAutofit/>
          </a:bodyPr>
          <a:lstStyle/>
          <a:p>
            <a:pPr>
              <a:lnSpc>
                <a:spcPct val="120000"/>
              </a:lnSpc>
            </a:pPr>
            <a:r>
              <a:rPr lang="vi-VN" altLang="vi-VN" sz="1300">
                <a:solidFill>
                  <a:srgbClr val="91B978"/>
                </a:solidFill>
                <a:latin typeface="Noto Sans"/>
                <a:ea typeface="Noto Sans"/>
              </a:rPr>
              <a:t>Vui lòng thay thế nội dung văn bản, sửa đổi nội dung văn bản hoặc sao chép trực tiếp nội dung của bạn tại đây. Sửa đổi nội dung văn bản hoặc sao chép trực tiếp</a:t>
            </a:r>
            <a:endParaRPr lang="zh-CN" altLang="en-US">
              <a:solidFill>
                <a:srgbClr val="91B978"/>
              </a:solidFill>
              <a:latin typeface="字魂7号-温暖童稚体" panose="00000500000000000000" charset="-122"/>
              <a:ea typeface="字魂7号-温暖童稚体" panose="00000500000000000000" charset="-122"/>
            </a:endParaRPr>
          </a:p>
        </p:txBody>
      </p:sp>
      <p:sp>
        <p:nvSpPr>
          <p:cNvPr id="21" name="文本框 20"/>
          <p:cNvSpPr txBox="1"/>
          <p:nvPr/>
        </p:nvSpPr>
        <p:spPr>
          <a:xfrm>
            <a:off x="2048040" y="3695065"/>
            <a:ext cx="1954835" cy="430987"/>
          </a:xfrm>
          <a:prstGeom prst="rect">
            <a:avLst/>
          </a:prstGeom>
          <a:noFill/>
        </p:spPr>
        <p:txBody>
          <a:bodyPr wrap="none" rtlCol="0" anchor="t">
            <a:normAutofit/>
          </a:bodyPr>
          <a:lstStyle/>
          <a:p>
            <a:pPr algn="ctr"/>
            <a:r>
              <a:rPr lang="vi-VN" altLang="vi-VN" sz="2200">
                <a:solidFill>
                  <a:schemeClr val="accent6">
                    <a:lumMod val="50000"/>
                  </a:schemeClr>
                </a:solidFill>
                <a:latin typeface="Noto Sans"/>
                <a:ea typeface="Noto Sans"/>
                <a:sym typeface="+mn-ea"/>
              </a:rPr>
              <a:t>Click để nhập</a:t>
            </a:r>
          </a:p>
        </p:txBody>
      </p:sp>
      <p:sp>
        <p:nvSpPr>
          <p:cNvPr id="26" name="文本框 25"/>
          <p:cNvSpPr txBox="1"/>
          <p:nvPr/>
        </p:nvSpPr>
        <p:spPr>
          <a:xfrm>
            <a:off x="4031615" y="3464560"/>
            <a:ext cx="6271895" cy="795687"/>
          </a:xfrm>
          <a:prstGeom prst="rect">
            <a:avLst/>
          </a:prstGeom>
          <a:noFill/>
        </p:spPr>
        <p:txBody>
          <a:bodyPr wrap="square" rtlCol="0" anchor="t">
            <a:normAutofit/>
          </a:bodyPr>
          <a:lstStyle/>
          <a:p>
            <a:pPr>
              <a:lnSpc>
                <a:spcPct val="120000"/>
              </a:lnSpc>
            </a:pPr>
            <a:r>
              <a:rPr lang="vi-VN" altLang="vi-VN" sz="1300">
                <a:solidFill>
                  <a:srgbClr val="91B978"/>
                </a:solidFill>
                <a:latin typeface="Noto Sans"/>
                <a:ea typeface="Noto Sans"/>
              </a:rPr>
              <a:t>Vui lòng thay thế nội dung văn bản, sửa đổi nội dung văn bản hoặc sao chép trực tiếp nội dung của bạn tại đây. Sửa đổi nội dung văn bản hoặc sao chép trực tiếp</a:t>
            </a:r>
            <a:endParaRPr lang="zh-CN" altLang="en-US">
              <a:solidFill>
                <a:srgbClr val="91B978"/>
              </a:solidFill>
              <a:latin typeface="字魂7号-温暖童稚体" panose="00000500000000000000" charset="-122"/>
              <a:ea typeface="字魂7号-温暖童稚体" panose="00000500000000000000" charset="-122"/>
            </a:endParaRPr>
          </a:p>
        </p:txBody>
      </p:sp>
      <p:sp>
        <p:nvSpPr>
          <p:cNvPr id="27" name="文本框 26"/>
          <p:cNvSpPr txBox="1"/>
          <p:nvPr/>
        </p:nvSpPr>
        <p:spPr>
          <a:xfrm>
            <a:off x="2048040" y="5191759"/>
            <a:ext cx="1954835" cy="430987"/>
          </a:xfrm>
          <a:prstGeom prst="rect">
            <a:avLst/>
          </a:prstGeom>
          <a:noFill/>
        </p:spPr>
        <p:txBody>
          <a:bodyPr wrap="none" rtlCol="0" anchor="t">
            <a:normAutofit/>
          </a:bodyPr>
          <a:lstStyle/>
          <a:p>
            <a:pPr algn="ctr"/>
            <a:r>
              <a:rPr lang="vi-VN" altLang="vi-VN" sz="2200">
                <a:solidFill>
                  <a:schemeClr val="accent6">
                    <a:lumMod val="50000"/>
                  </a:schemeClr>
                </a:solidFill>
                <a:latin typeface="Noto Sans"/>
                <a:ea typeface="Noto Sans"/>
                <a:sym typeface="+mn-ea"/>
              </a:rPr>
              <a:t>Click để nhập</a:t>
            </a:r>
          </a:p>
        </p:txBody>
      </p:sp>
      <p:sp>
        <p:nvSpPr>
          <p:cNvPr id="28" name="文本框 27"/>
          <p:cNvSpPr txBox="1"/>
          <p:nvPr/>
        </p:nvSpPr>
        <p:spPr>
          <a:xfrm>
            <a:off x="4031615" y="4961255"/>
            <a:ext cx="6271895" cy="795687"/>
          </a:xfrm>
          <a:prstGeom prst="rect">
            <a:avLst/>
          </a:prstGeom>
          <a:noFill/>
        </p:spPr>
        <p:txBody>
          <a:bodyPr wrap="square" rtlCol="0" anchor="t">
            <a:normAutofit/>
          </a:bodyPr>
          <a:lstStyle/>
          <a:p>
            <a:pPr>
              <a:lnSpc>
                <a:spcPct val="120000"/>
              </a:lnSpc>
            </a:pPr>
            <a:r>
              <a:rPr lang="vi-VN" altLang="vi-VN" sz="1300">
                <a:solidFill>
                  <a:srgbClr val="91B978"/>
                </a:solidFill>
                <a:latin typeface="Noto Sans"/>
                <a:ea typeface="Noto Sans"/>
              </a:rPr>
              <a:t>Vui lòng thay thế nội dung văn bản, sửa đổi nội dung văn bản hoặc sao chép trực tiếp nội dung của bạn tại đây. Sửa đổi nội dung văn bản hoặc sao chép trực tiếp</a:t>
            </a:r>
            <a:endParaRPr lang="zh-CN" altLang="en-US">
              <a:solidFill>
                <a:srgbClr val="91B978"/>
              </a:solidFill>
              <a:latin typeface="字魂7号-温暖童稚体" panose="00000500000000000000" charset="-122"/>
              <a:ea typeface="字魂7号-温暖童稚体" panose="00000500000000000000" charset="-122"/>
            </a:endParaRPr>
          </a:p>
        </p:txBody>
      </p:sp>
    </p:spTree>
    <p:custDataLst>
      <p:tags r:id="rId1"/>
    </p:custDataLst>
  </p:cSld>
  <p:clrMapOvr>
    <a:masterClrMapping/>
  </p:clrMapOvr>
  <p:transition advTm="2000">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
          <p:cNvPicPr>
            <a:picLocks noChangeAspect="1"/>
          </p:cNvPicPr>
          <p:nvPr/>
        </p:nvPicPr>
        <p:blipFill>
          <a:blip r:embed="rId3"/>
          <a:stretch>
            <a:fillRect/>
          </a:stretch>
        </p:blipFill>
        <p:spPr>
          <a:xfrm>
            <a:off x="0" y="0"/>
            <a:ext cx="12192000" cy="6858000"/>
          </a:xfrm>
          <a:prstGeom prst="rect">
            <a:avLst/>
          </a:prstGeom>
        </p:spPr>
      </p:pic>
      <p:sp>
        <p:nvSpPr>
          <p:cNvPr id="3" name="文本框 2"/>
          <p:cNvSpPr txBox="1"/>
          <p:nvPr/>
        </p:nvSpPr>
        <p:spPr>
          <a:xfrm>
            <a:off x="3468228" y="1913255"/>
            <a:ext cx="5255543" cy="2355037"/>
          </a:xfrm>
          <a:prstGeom prst="rect">
            <a:avLst/>
          </a:prstGeom>
          <a:noFill/>
        </p:spPr>
        <p:txBody>
          <a:bodyPr wrap="none" rtlCol="0" anchor="t">
            <a:normAutofit/>
          </a:bodyPr>
          <a:lstStyle/>
          <a:p>
            <a:pPr algn="ctr"/>
            <a:r>
              <a:rPr lang="vi-VN" altLang="vi-VN" sz="4400">
                <a:solidFill>
                  <a:srgbClr val="FF8989"/>
                </a:solidFill>
                <a:latin typeface="Noto Sans"/>
                <a:ea typeface="Noto Sans"/>
                <a:sym typeface="+mn-ea"/>
              </a:rPr>
              <a:t>PHẦN BỐN</a:t>
            </a:r>
            <a:endParaRPr lang="zh-CN" altLang="en-US" sz="4400">
              <a:solidFill>
                <a:srgbClr val="5B6EB5"/>
              </a:solidFill>
              <a:latin typeface="字魂7号-温暖童稚体" panose="00000500000000000000" charset="-122"/>
              <a:ea typeface="字魂7号-温暖童稚体" panose="00000500000000000000" charset="-122"/>
              <a:sym typeface="+mn-ea"/>
            </a:endParaRPr>
          </a:p>
          <a:p>
            <a:pPr algn="ctr"/>
            <a:r>
              <a:rPr lang="vi-VN" altLang="vi-VN" sz="6300">
                <a:solidFill>
                  <a:srgbClr val="5B6EB5"/>
                </a:solidFill>
                <a:latin typeface="Noto Sans"/>
                <a:ea typeface="Noto Sans"/>
                <a:sym typeface="+mn-ea"/>
              </a:rPr>
              <a:t>Click để nhập</a:t>
            </a:r>
            <a:endParaRPr lang="zh-CN" altLang="en-US" sz="7200">
              <a:solidFill>
                <a:srgbClr val="5B6EB5"/>
              </a:solidFill>
              <a:latin typeface="字魂7号-温暖童稚体" panose="00000500000000000000" charset="-122"/>
              <a:ea typeface="字魂7号-温暖童稚体" panose="00000500000000000000" charset="-122"/>
              <a:sym typeface="+mn-ea"/>
            </a:endParaRPr>
          </a:p>
          <a:p>
            <a:pPr algn="ctr"/>
            <a:endParaRPr lang="en-US" altLang="zh-CN" sz="4000">
              <a:solidFill>
                <a:srgbClr val="FF8989"/>
              </a:solidFill>
              <a:latin typeface="字魂7号-温暖童稚体" panose="00000500000000000000" charset="-122"/>
              <a:ea typeface="字魂7号-温暖童稚体" panose="00000500000000000000" charset="-122"/>
              <a:sym typeface="+mn-ea"/>
            </a:endParaRPr>
          </a:p>
        </p:txBody>
      </p:sp>
      <p:sp>
        <p:nvSpPr>
          <p:cNvPr id="5" name="圆角矩形 4"/>
          <p:cNvSpPr/>
          <p:nvPr/>
        </p:nvSpPr>
        <p:spPr>
          <a:xfrm>
            <a:off x="3304540" y="3893185"/>
            <a:ext cx="1687830" cy="475615"/>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1500">
                <a:latin typeface="Noto Sans"/>
                <a:ea typeface="Noto Sans"/>
              </a:rPr>
              <a:t>Nhập nội dung</a:t>
            </a:r>
          </a:p>
        </p:txBody>
      </p:sp>
      <p:sp>
        <p:nvSpPr>
          <p:cNvPr id="6" name="圆角矩形 5"/>
          <p:cNvSpPr/>
          <p:nvPr/>
        </p:nvSpPr>
        <p:spPr>
          <a:xfrm>
            <a:off x="5295265" y="3893185"/>
            <a:ext cx="1687830" cy="475615"/>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1500">
                <a:latin typeface="Noto Sans"/>
                <a:ea typeface="Noto Sans"/>
              </a:rPr>
              <a:t>Nhập nội dung</a:t>
            </a:r>
          </a:p>
        </p:txBody>
      </p:sp>
      <p:sp>
        <p:nvSpPr>
          <p:cNvPr id="7" name="圆角矩形 6"/>
          <p:cNvSpPr/>
          <p:nvPr/>
        </p:nvSpPr>
        <p:spPr>
          <a:xfrm>
            <a:off x="7285990" y="3893185"/>
            <a:ext cx="1687830" cy="475615"/>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vi-VN" altLang="vi-VN" sz="1500">
                <a:latin typeface="Noto Sans"/>
                <a:ea typeface="Noto Sans"/>
              </a:rPr>
              <a:t>Nhập nội dung</a:t>
            </a:r>
          </a:p>
        </p:txBody>
      </p:sp>
    </p:spTree>
  </p:cSld>
  <p:clrMapOvr>
    <a:masterClrMapping/>
  </p:clrMapOvr>
  <p:transition advTm="2000">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7106" y="943611"/>
            <a:ext cx="2597788" cy="554126"/>
          </a:xfrm>
          <a:prstGeom prst="rect">
            <a:avLst/>
          </a:prstGeom>
          <a:noFill/>
        </p:spPr>
        <p:txBody>
          <a:bodyPr wrap="none" rtlCol="0" anchor="t">
            <a:normAutofit/>
          </a:bodyPr>
          <a:lstStyle/>
          <a:p>
            <a:pPr algn="ctr"/>
            <a:r>
              <a:rPr lang="vi-VN" altLang="vi-VN" sz="3000">
                <a:solidFill>
                  <a:srgbClr val="5B6EB5"/>
                </a:solidFill>
                <a:latin typeface="Noto Sans"/>
                <a:ea typeface="Noto Sans"/>
                <a:sym typeface="+mn-ea"/>
              </a:rPr>
              <a:t>Click để nhập</a:t>
            </a: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2" name="cycle-couple-of-arrows-hand-drawn-lines_35735"/>
          <p:cNvSpPr/>
          <p:nvPr/>
        </p:nvSpPr>
        <p:spPr>
          <a:xfrm>
            <a:off x="5455285" y="2800350"/>
            <a:ext cx="1282065" cy="1257935"/>
          </a:xfrm>
          <a:custGeom>
            <a:avLst/>
            <a:gdLst>
              <a:gd name="connsiteX0" fmla="*/ 202717 w 555784"/>
              <a:gd name="connsiteY0" fmla="*/ 22824 h 607960"/>
              <a:gd name="connsiteX1" fmla="*/ 222551 w 555784"/>
              <a:gd name="connsiteY1" fmla="*/ 94741 h 607960"/>
              <a:gd name="connsiteX2" fmla="*/ 141409 w 555784"/>
              <a:gd name="connsiteY2" fmla="*/ 454044 h 607960"/>
              <a:gd name="connsiteX3" fmla="*/ 137993 w 555784"/>
              <a:gd name="connsiteY3" fmla="*/ 412921 h 607960"/>
              <a:gd name="connsiteX4" fmla="*/ 212681 w 555784"/>
              <a:gd name="connsiteY4" fmla="*/ 412921 h 607960"/>
              <a:gd name="connsiteX5" fmla="*/ 222551 w 555784"/>
              <a:gd name="connsiteY5" fmla="*/ 503694 h 607960"/>
              <a:gd name="connsiteX6" fmla="*/ 214390 w 555784"/>
              <a:gd name="connsiteY6" fmla="*/ 538184 h 607960"/>
              <a:gd name="connsiteX7" fmla="*/ 197877 w 555784"/>
              <a:gd name="connsiteY7" fmla="*/ 555050 h 607960"/>
              <a:gd name="connsiteX8" fmla="*/ 97089 w 555784"/>
              <a:gd name="connsiteY8" fmla="*/ 603564 h 607960"/>
              <a:gd name="connsiteX9" fmla="*/ 46032 w 555784"/>
              <a:gd name="connsiteY9" fmla="*/ 590204 h 607960"/>
              <a:gd name="connsiteX10" fmla="*/ 59413 w 555784"/>
              <a:gd name="connsiteY10" fmla="*/ 539132 h 607960"/>
              <a:gd name="connsiteX11" fmla="*/ 100980 w 555784"/>
              <a:gd name="connsiteY11" fmla="*/ 519802 h 607960"/>
              <a:gd name="connsiteX12" fmla="*/ 202717 w 555784"/>
              <a:gd name="connsiteY12" fmla="*/ 22824 h 607960"/>
              <a:gd name="connsiteX13" fmla="*/ 487049 w 555784"/>
              <a:gd name="connsiteY13" fmla="*/ 909 h 607960"/>
              <a:gd name="connsiteX14" fmla="*/ 509799 w 555784"/>
              <a:gd name="connsiteY14" fmla="*/ 17822 h 607960"/>
              <a:gd name="connsiteX15" fmla="*/ 496420 w 555784"/>
              <a:gd name="connsiteY15" fmla="*/ 68797 h 607960"/>
              <a:gd name="connsiteX16" fmla="*/ 454858 w 555784"/>
              <a:gd name="connsiteY16" fmla="*/ 88220 h 607960"/>
              <a:gd name="connsiteX17" fmla="*/ 353136 w 555784"/>
              <a:gd name="connsiteY17" fmla="*/ 585084 h 607960"/>
              <a:gd name="connsiteX18" fmla="*/ 333209 w 555784"/>
              <a:gd name="connsiteY18" fmla="*/ 513264 h 607960"/>
              <a:gd name="connsiteX19" fmla="*/ 414435 w 555784"/>
              <a:gd name="connsiteY19" fmla="*/ 153881 h 607960"/>
              <a:gd name="connsiteX20" fmla="*/ 417851 w 555784"/>
              <a:gd name="connsiteY20" fmla="*/ 195097 h 607960"/>
              <a:gd name="connsiteX21" fmla="*/ 343173 w 555784"/>
              <a:gd name="connsiteY21" fmla="*/ 195097 h 607960"/>
              <a:gd name="connsiteX22" fmla="*/ 333304 w 555784"/>
              <a:gd name="connsiteY22" fmla="*/ 104328 h 607960"/>
              <a:gd name="connsiteX23" fmla="*/ 341465 w 555784"/>
              <a:gd name="connsiteY23" fmla="*/ 69744 h 607960"/>
              <a:gd name="connsiteX24" fmla="*/ 357975 w 555784"/>
              <a:gd name="connsiteY24" fmla="*/ 52879 h 607960"/>
              <a:gd name="connsiteX25" fmla="*/ 458748 w 555784"/>
              <a:gd name="connsiteY25" fmla="*/ 4462 h 607960"/>
              <a:gd name="connsiteX26" fmla="*/ 487049 w 555784"/>
              <a:gd name="connsiteY26" fmla="*/ 909 h 607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5784" h="607960">
                <a:moveTo>
                  <a:pt x="202717" y="22824"/>
                </a:moveTo>
                <a:cubicBezTo>
                  <a:pt x="249789" y="15812"/>
                  <a:pt x="270098" y="87635"/>
                  <a:pt x="222551" y="94741"/>
                </a:cubicBezTo>
                <a:cubicBezTo>
                  <a:pt x="52485" y="120230"/>
                  <a:pt x="32460" y="350858"/>
                  <a:pt x="141409" y="454044"/>
                </a:cubicBezTo>
                <a:cubicBezTo>
                  <a:pt x="139986" y="440399"/>
                  <a:pt x="138752" y="426660"/>
                  <a:pt x="137993" y="412921"/>
                </a:cubicBezTo>
                <a:cubicBezTo>
                  <a:pt x="135051" y="364881"/>
                  <a:pt x="209739" y="365166"/>
                  <a:pt x="212681" y="412921"/>
                </a:cubicBezTo>
                <a:cubicBezTo>
                  <a:pt x="214485" y="443337"/>
                  <a:pt x="217616" y="473563"/>
                  <a:pt x="222551" y="503694"/>
                </a:cubicBezTo>
                <a:cubicBezTo>
                  <a:pt x="224639" y="516391"/>
                  <a:pt x="221982" y="529088"/>
                  <a:pt x="214390" y="538184"/>
                </a:cubicBezTo>
                <a:cubicBezTo>
                  <a:pt x="211637" y="544817"/>
                  <a:pt x="206418" y="550786"/>
                  <a:pt x="197877" y="555050"/>
                </a:cubicBezTo>
                <a:cubicBezTo>
                  <a:pt x="164566" y="571727"/>
                  <a:pt x="131160" y="588309"/>
                  <a:pt x="97089" y="603564"/>
                </a:cubicBezTo>
                <a:cubicBezTo>
                  <a:pt x="78488" y="611807"/>
                  <a:pt x="57135" y="609059"/>
                  <a:pt x="46032" y="590204"/>
                </a:cubicBezTo>
                <a:cubicBezTo>
                  <a:pt x="36541" y="574096"/>
                  <a:pt x="40812" y="547470"/>
                  <a:pt x="59413" y="539132"/>
                </a:cubicBezTo>
                <a:cubicBezTo>
                  <a:pt x="73364" y="532878"/>
                  <a:pt x="87219" y="526435"/>
                  <a:pt x="100980" y="519802"/>
                </a:cubicBezTo>
                <a:cubicBezTo>
                  <a:pt x="-60924" y="388475"/>
                  <a:pt x="-28942" y="57503"/>
                  <a:pt x="202717" y="22824"/>
                </a:cubicBezTo>
                <a:close/>
                <a:moveTo>
                  <a:pt x="487049" y="909"/>
                </a:moveTo>
                <a:cubicBezTo>
                  <a:pt x="496111" y="2922"/>
                  <a:pt x="504248" y="8347"/>
                  <a:pt x="509799" y="17822"/>
                </a:cubicBezTo>
                <a:cubicBezTo>
                  <a:pt x="519193" y="33929"/>
                  <a:pt x="515018" y="60554"/>
                  <a:pt x="496420" y="68797"/>
                </a:cubicBezTo>
                <a:cubicBezTo>
                  <a:pt x="482471" y="75050"/>
                  <a:pt x="468617" y="81588"/>
                  <a:pt x="454858" y="88220"/>
                </a:cubicBezTo>
                <a:cubicBezTo>
                  <a:pt x="616645" y="219542"/>
                  <a:pt x="584762" y="550406"/>
                  <a:pt x="353136" y="585084"/>
                </a:cubicBezTo>
                <a:cubicBezTo>
                  <a:pt x="305976" y="592190"/>
                  <a:pt x="285764" y="520370"/>
                  <a:pt x="333209" y="513264"/>
                </a:cubicBezTo>
                <a:cubicBezTo>
                  <a:pt x="503347" y="487777"/>
                  <a:pt x="523274" y="257063"/>
                  <a:pt x="414435" y="153881"/>
                </a:cubicBezTo>
                <a:cubicBezTo>
                  <a:pt x="415763" y="167620"/>
                  <a:pt x="416997" y="181264"/>
                  <a:pt x="417851" y="195097"/>
                </a:cubicBezTo>
                <a:cubicBezTo>
                  <a:pt x="420698" y="243135"/>
                  <a:pt x="346019" y="242851"/>
                  <a:pt x="343173" y="195097"/>
                </a:cubicBezTo>
                <a:cubicBezTo>
                  <a:pt x="341370" y="164588"/>
                  <a:pt x="338238" y="134458"/>
                  <a:pt x="333304" y="104328"/>
                </a:cubicBezTo>
                <a:cubicBezTo>
                  <a:pt x="331216" y="91536"/>
                  <a:pt x="333873" y="78840"/>
                  <a:pt x="341465" y="69744"/>
                </a:cubicBezTo>
                <a:cubicBezTo>
                  <a:pt x="344216" y="63112"/>
                  <a:pt x="349340" y="57143"/>
                  <a:pt x="357975" y="52879"/>
                </a:cubicBezTo>
                <a:cubicBezTo>
                  <a:pt x="391282" y="36298"/>
                  <a:pt x="424683" y="19717"/>
                  <a:pt x="458748" y="4462"/>
                </a:cubicBezTo>
                <a:cubicBezTo>
                  <a:pt x="468000" y="293"/>
                  <a:pt x="477988" y="-1104"/>
                  <a:pt x="487049" y="909"/>
                </a:cubicBezTo>
                <a:close/>
              </a:path>
            </a:pathLst>
          </a:cu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1B978"/>
              </a:solidFill>
            </a:endParaRPr>
          </a:p>
        </p:txBody>
      </p:sp>
      <p:sp>
        <p:nvSpPr>
          <p:cNvPr id="9" name="文本框 8"/>
          <p:cNvSpPr txBox="1"/>
          <p:nvPr/>
        </p:nvSpPr>
        <p:spPr>
          <a:xfrm>
            <a:off x="7068819" y="2800350"/>
            <a:ext cx="2694940" cy="426720"/>
          </a:xfrm>
          <a:prstGeom prst="rect">
            <a:avLst/>
          </a:prstGeom>
          <a:noFill/>
        </p:spPr>
        <p:txBody>
          <a:bodyPr wrap="square" rtlCol="0" anchor="t">
            <a:normAutofit/>
          </a:bodyPr>
          <a:lstStyle/>
          <a:p>
            <a:pPr algn="l"/>
            <a:r>
              <a:rPr lang="vi-VN" altLang="vi-VN" sz="2200">
                <a:solidFill>
                  <a:schemeClr val="accent6">
                    <a:lumMod val="50000"/>
                  </a:schemeClr>
                </a:solidFill>
                <a:latin typeface="Noto Sans"/>
                <a:ea typeface="Noto Sans"/>
                <a:sym typeface="+mn-ea"/>
              </a:rPr>
              <a:t>Click để nhập</a:t>
            </a:r>
          </a:p>
        </p:txBody>
      </p:sp>
      <p:sp>
        <p:nvSpPr>
          <p:cNvPr id="10" name="文本框 9"/>
          <p:cNvSpPr txBox="1"/>
          <p:nvPr/>
        </p:nvSpPr>
        <p:spPr>
          <a:xfrm>
            <a:off x="7068820" y="3260724"/>
            <a:ext cx="3182620" cy="665598"/>
          </a:xfrm>
          <a:prstGeom prst="rect">
            <a:avLst/>
          </a:prstGeom>
          <a:noFill/>
        </p:spPr>
        <p:txBody>
          <a:bodyPr wrap="square" rtlCol="0" anchor="t">
            <a:normAutofit/>
          </a:bodyPr>
          <a:lstStyle/>
          <a:p>
            <a:pPr algn="l">
              <a:lnSpc>
                <a:spcPct val="120000"/>
              </a:lnSpc>
            </a:pPr>
            <a:r>
              <a:rPr lang="vi-VN" altLang="vi-VN" sz="1600">
                <a:solidFill>
                  <a:srgbClr val="91B978"/>
                </a:solidFill>
                <a:latin typeface="Noto Sans"/>
                <a:ea typeface="Noto Sans"/>
                <a:sym typeface="+mn-ea"/>
              </a:rPr>
              <a:t>Vui lòng thay thế nội dung văn bản, sửa đổi nội dung văn bản</a:t>
            </a:r>
          </a:p>
        </p:txBody>
      </p:sp>
      <p:sp>
        <p:nvSpPr>
          <p:cNvPr id="11" name="文本框 10"/>
          <p:cNvSpPr txBox="1"/>
          <p:nvPr/>
        </p:nvSpPr>
        <p:spPr>
          <a:xfrm>
            <a:off x="2390139" y="2800350"/>
            <a:ext cx="2694940" cy="426720"/>
          </a:xfrm>
          <a:prstGeom prst="rect">
            <a:avLst/>
          </a:prstGeom>
          <a:noFill/>
        </p:spPr>
        <p:txBody>
          <a:bodyPr wrap="square" rtlCol="0" anchor="t">
            <a:normAutofit/>
          </a:bodyPr>
          <a:lstStyle/>
          <a:p>
            <a:pPr algn="r"/>
            <a:r>
              <a:rPr lang="vi-VN" altLang="vi-VN" sz="2200">
                <a:solidFill>
                  <a:schemeClr val="accent6">
                    <a:lumMod val="50000"/>
                  </a:schemeClr>
                </a:solidFill>
                <a:latin typeface="Noto Sans"/>
                <a:ea typeface="Noto Sans"/>
                <a:sym typeface="+mn-ea"/>
              </a:rPr>
              <a:t>Click để nhập</a:t>
            </a:r>
          </a:p>
        </p:txBody>
      </p:sp>
      <p:sp>
        <p:nvSpPr>
          <p:cNvPr id="13" name="文本框 12"/>
          <p:cNvSpPr txBox="1"/>
          <p:nvPr/>
        </p:nvSpPr>
        <p:spPr>
          <a:xfrm>
            <a:off x="1968500" y="3260724"/>
            <a:ext cx="3116580" cy="665598"/>
          </a:xfrm>
          <a:prstGeom prst="rect">
            <a:avLst/>
          </a:prstGeom>
          <a:noFill/>
        </p:spPr>
        <p:txBody>
          <a:bodyPr wrap="square" rtlCol="0" anchor="t">
            <a:normAutofit/>
          </a:bodyPr>
          <a:lstStyle/>
          <a:p>
            <a:pPr algn="r">
              <a:lnSpc>
                <a:spcPct val="120000"/>
              </a:lnSpc>
            </a:pPr>
            <a:r>
              <a:rPr lang="vi-VN" altLang="vi-VN" sz="1600">
                <a:solidFill>
                  <a:srgbClr val="91B978"/>
                </a:solidFill>
                <a:latin typeface="Noto Sans"/>
                <a:ea typeface="Noto Sans"/>
                <a:sym typeface="+mn-ea"/>
              </a:rPr>
              <a:t>Vui lòng thay thế nội dung văn bản, sửa đổi nội dung văn bản</a:t>
            </a:r>
          </a:p>
        </p:txBody>
      </p:sp>
    </p:spTree>
    <p:custDataLst>
      <p:tags r:id="rId1"/>
    </p:custDataLst>
  </p:cSld>
  <p:clrMapOvr>
    <a:masterClrMapping/>
  </p:clrMapOvr>
  <p:transition advTm="2000">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797106" y="943611"/>
            <a:ext cx="2597788" cy="554126"/>
          </a:xfrm>
          <a:prstGeom prst="rect">
            <a:avLst/>
          </a:prstGeom>
          <a:noFill/>
        </p:spPr>
        <p:txBody>
          <a:bodyPr wrap="none" rtlCol="0" anchor="t">
            <a:normAutofit/>
          </a:bodyPr>
          <a:lstStyle/>
          <a:p>
            <a:pPr algn="ctr"/>
            <a:r>
              <a:rPr lang="vi-VN" altLang="vi-VN" sz="3000">
                <a:solidFill>
                  <a:srgbClr val="5B6EB5"/>
                </a:solidFill>
                <a:latin typeface="Noto Sans"/>
                <a:ea typeface="Noto Sans"/>
                <a:sym typeface="+mn-ea"/>
              </a:rPr>
              <a:t>Click để nhập</a:t>
            </a: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13" name="文本框 12"/>
          <p:cNvSpPr txBox="1"/>
          <p:nvPr/>
        </p:nvSpPr>
        <p:spPr>
          <a:xfrm>
            <a:off x="3708024" y="2125980"/>
            <a:ext cx="4821670" cy="446380"/>
          </a:xfrm>
          <a:prstGeom prst="rect">
            <a:avLst/>
          </a:prstGeom>
          <a:noFill/>
        </p:spPr>
        <p:txBody>
          <a:bodyPr wrap="none" rtlCol="0" anchor="t">
            <a:normAutofit/>
          </a:bodyPr>
          <a:lstStyle/>
          <a:p>
            <a:pPr algn="ctr"/>
            <a:r>
              <a:rPr lang="vi-VN" altLang="vi-VN" sz="2300">
                <a:solidFill>
                  <a:schemeClr val="accent5">
                    <a:lumMod val="75000"/>
                  </a:schemeClr>
                </a:solidFill>
                <a:latin typeface="Noto Sans"/>
                <a:ea typeface="Noto Sans"/>
                <a:sym typeface="+mn-ea"/>
              </a:rPr>
              <a:t>Hãy thay thế nội dung văn bản và</a:t>
            </a:r>
          </a:p>
        </p:txBody>
      </p:sp>
      <p:sp>
        <p:nvSpPr>
          <p:cNvPr id="2" name="文本框 1"/>
          <p:cNvSpPr txBox="1"/>
          <p:nvPr/>
        </p:nvSpPr>
        <p:spPr>
          <a:xfrm>
            <a:off x="2712719" y="2813050"/>
            <a:ext cx="6366618" cy="2296295"/>
          </a:xfrm>
          <a:prstGeom prst="rect">
            <a:avLst/>
          </a:prstGeom>
          <a:noFill/>
        </p:spPr>
        <p:txBody>
          <a:bodyPr wrap="none" rtlCol="0" anchor="t">
            <a:normAutofit/>
          </a:bodyPr>
          <a:lstStyle/>
          <a:p>
            <a:pPr algn="l" defTabSz="1222375">
              <a:lnSpc>
                <a:spcPct val="120000"/>
              </a:lnSpc>
              <a:spcBef>
                <a:spcPct val="50000"/>
              </a:spcBef>
            </a:pPr>
            <a:r>
              <a:rPr lang="vi-VN" altLang="vi-VN">
                <a:solidFill>
                  <a:schemeClr val="tx1">
                    <a:lumMod val="50000"/>
                    <a:lumOff val="50000"/>
                  </a:schemeClr>
                </a:solidFill>
                <a:latin typeface="Noto Sans"/>
                <a:ea typeface="Noto Sans"/>
                <a:sym typeface="+mn-ea"/>
              </a:rPr>
              <a:t>Vui lòng thay thế nội dung văn bản, sửa đổi nội dung</a:t>
            </a:r>
          </a:p>
          <a:p>
            <a:pPr algn="l" defTabSz="1222375">
              <a:lnSpc>
                <a:spcPct val="120000"/>
              </a:lnSpc>
              <a:spcBef>
                <a:spcPct val="50000"/>
              </a:spcBef>
            </a:pPr>
            <a:r>
              <a:rPr lang="vi-VN" altLang="vi-VN">
                <a:solidFill>
                  <a:schemeClr val="tx1">
                    <a:lumMod val="50000"/>
                    <a:lumOff val="50000"/>
                  </a:schemeClr>
                </a:solidFill>
                <a:latin typeface="Noto Sans"/>
                <a:ea typeface="Noto Sans"/>
                <a:sym typeface="+mn-ea"/>
              </a:rPr>
              <a:t>Vui lòng thay thế nội dung văn bản, sửa đổi nội dung</a:t>
            </a:r>
          </a:p>
          <a:p>
            <a:pPr algn="l" defTabSz="1222375">
              <a:lnSpc>
                <a:spcPct val="120000"/>
              </a:lnSpc>
              <a:spcBef>
                <a:spcPct val="50000"/>
              </a:spcBef>
            </a:pPr>
            <a:r>
              <a:rPr lang="vi-VN" altLang="vi-VN">
                <a:solidFill>
                  <a:schemeClr val="tx1">
                    <a:lumMod val="50000"/>
                    <a:lumOff val="50000"/>
                  </a:schemeClr>
                </a:solidFill>
                <a:latin typeface="Noto Sans"/>
                <a:ea typeface="Noto Sans"/>
                <a:sym typeface="+mn-ea"/>
              </a:rPr>
              <a:t>Vui lòng thay thế nội dung văn bản, sửa đổi nội dung</a:t>
            </a:r>
          </a:p>
          <a:p>
            <a:pPr algn="l" defTabSz="1222375">
              <a:lnSpc>
                <a:spcPct val="120000"/>
              </a:lnSpc>
              <a:spcBef>
                <a:spcPct val="50000"/>
              </a:spcBef>
            </a:pPr>
            <a:r>
              <a:rPr lang="vi-VN" altLang="vi-VN">
                <a:solidFill>
                  <a:schemeClr val="tx1">
                    <a:lumMod val="50000"/>
                    <a:lumOff val="50000"/>
                  </a:schemeClr>
                </a:solidFill>
                <a:latin typeface="Noto Sans"/>
                <a:ea typeface="Noto Sans"/>
                <a:sym typeface="+mn-ea"/>
              </a:rPr>
              <a:t>Vui lòng thay thế nội dung văn bản, sửa đổi nội dung</a:t>
            </a:r>
            <a:endParaRPr lang="zh-CN" altLang="en-US">
              <a:latin typeface="字魂7号-温暖童稚体" panose="00000500000000000000" charset="-122"/>
              <a:ea typeface="字魂7号-温暖童稚体" panose="00000500000000000000" charset="-122"/>
            </a:endParaRPr>
          </a:p>
          <a:p>
            <a:pPr algn="l" defTabSz="1222375">
              <a:lnSpc>
                <a:spcPct val="120000"/>
              </a:lnSpc>
              <a:spcBef>
                <a:spcPct val="50000"/>
              </a:spcBef>
            </a:pPr>
            <a:r>
              <a:rPr lang="vi-VN" altLang="vi-VN">
                <a:solidFill>
                  <a:schemeClr val="tx1">
                    <a:lumMod val="50000"/>
                    <a:lumOff val="50000"/>
                  </a:schemeClr>
                </a:solidFill>
                <a:latin typeface="Noto Sans"/>
                <a:ea typeface="Noto Sans"/>
                <a:sym typeface="+mn-ea"/>
              </a:rPr>
              <a:t>Vui lòng thay thế nội dung văn bản, sửa đổi nội dung</a:t>
            </a:r>
            <a:endParaRPr lang="zh-CN" altLang="en-US">
              <a:latin typeface="字魂7号-温暖童稚体" panose="00000500000000000000" charset="-122"/>
              <a:ea typeface="字魂7号-温暖童稚体" panose="00000500000000000000" charset="-122"/>
            </a:endParaRPr>
          </a:p>
        </p:txBody>
      </p:sp>
      <p:sp>
        <p:nvSpPr>
          <p:cNvPr id="3" name="圆角矩形 2"/>
          <p:cNvSpPr/>
          <p:nvPr/>
        </p:nvSpPr>
        <p:spPr>
          <a:xfrm>
            <a:off x="1913255" y="1866265"/>
            <a:ext cx="8411845" cy="4349750"/>
          </a:xfrm>
          <a:prstGeom prst="roundRect">
            <a:avLst>
              <a:gd name="adj" fmla="val 9194"/>
            </a:avLst>
          </a:prstGeom>
          <a:noFill/>
          <a:ln>
            <a:gradFill>
              <a:gsLst>
                <a:gs pos="0">
                  <a:schemeClr val="accent1">
                    <a:lumMod val="5000"/>
                    <a:lumOff val="95000"/>
                  </a:schemeClr>
                </a:gs>
                <a:gs pos="100000">
                  <a:srgbClr val="91B978"/>
                </a:gs>
              </a:gsLst>
              <a:lin ang="162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advTm="2000">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0" y="0"/>
            <a:ext cx="12192000" cy="6858000"/>
          </a:xfrm>
          <a:prstGeom prst="rect">
            <a:avLst/>
          </a:prstGeom>
        </p:spPr>
      </p:pic>
      <p:sp>
        <p:nvSpPr>
          <p:cNvPr id="5" name="文本框 4"/>
          <p:cNvSpPr txBox="1"/>
          <p:nvPr/>
        </p:nvSpPr>
        <p:spPr>
          <a:xfrm>
            <a:off x="3768132" y="2207895"/>
            <a:ext cx="4654508" cy="1185215"/>
          </a:xfrm>
          <a:prstGeom prst="rect">
            <a:avLst/>
          </a:prstGeom>
          <a:noFill/>
        </p:spPr>
        <p:txBody>
          <a:bodyPr wrap="none" rtlCol="0">
            <a:normAutofit/>
          </a:bodyPr>
          <a:lstStyle/>
          <a:p>
            <a:pPr algn="r"/>
            <a:r>
              <a:rPr lang="vi-VN" altLang="vi-VN" sz="7100">
                <a:solidFill>
                  <a:srgbClr val="FF8989"/>
                </a:solidFill>
                <a:latin typeface="Noto Sans"/>
                <a:ea typeface="Noto Sans"/>
              </a:rPr>
              <a:t>cảm ơn đã</a:t>
            </a:r>
          </a:p>
        </p:txBody>
      </p:sp>
      <p:sp>
        <p:nvSpPr>
          <p:cNvPr id="6" name="文本框 5"/>
          <p:cNvSpPr txBox="1"/>
          <p:nvPr/>
        </p:nvSpPr>
        <p:spPr>
          <a:xfrm>
            <a:off x="3463925" y="3653155"/>
            <a:ext cx="5263515" cy="365760"/>
          </a:xfrm>
          <a:prstGeom prst="rect">
            <a:avLst/>
          </a:prstGeom>
          <a:noFill/>
        </p:spPr>
        <p:txBody>
          <a:bodyPr wrap="square" rtlCol="0" anchor="t">
            <a:normAutofit/>
          </a:bodyPr>
          <a:lstStyle/>
          <a:p>
            <a:pPr algn="ctr"/>
            <a:r>
              <a:rPr lang="vi-VN" altLang="vi-VN" sz="1800">
                <a:solidFill>
                  <a:srgbClr val="91B978"/>
                </a:solidFill>
                <a:latin typeface="Noto Sans"/>
                <a:ea typeface="Noto Sans"/>
              </a:rPr>
              <a:t>Hãy thay thế nội dung văn bản</a:t>
            </a:r>
          </a:p>
        </p:txBody>
      </p:sp>
    </p:spTree>
  </p:cSld>
  <p:clrMapOvr>
    <a:masterClrMapping/>
  </p:clrMapOvr>
  <p:transition advTm="2000">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
          <p:cNvPicPr>
            <a:picLocks noChangeAspect="1"/>
          </p:cNvPicPr>
          <p:nvPr/>
        </p:nvPicPr>
        <p:blipFill>
          <a:blip r:embed="rId3"/>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3"/>
          <a:srcRect l="64741" r="16997"/>
          <a:stretch>
            <a:fillRect/>
          </a:stretch>
        </p:blipFill>
        <p:spPr>
          <a:xfrm rot="11160000">
            <a:off x="-245110" y="-882015"/>
            <a:ext cx="2211070" cy="7903210"/>
          </a:xfrm>
          <a:prstGeom prst="rect">
            <a:avLst/>
          </a:prstGeom>
        </p:spPr>
      </p:pic>
      <p:sp>
        <p:nvSpPr>
          <p:cNvPr id="18" name="文本框 17"/>
          <p:cNvSpPr txBox="1"/>
          <p:nvPr/>
        </p:nvSpPr>
        <p:spPr>
          <a:xfrm>
            <a:off x="4976370" y="1367485"/>
            <a:ext cx="2239260" cy="797036"/>
          </a:xfrm>
          <a:prstGeom prst="rect">
            <a:avLst/>
          </a:prstGeom>
          <a:noFill/>
        </p:spPr>
        <p:txBody>
          <a:bodyPr wrap="none" rtlCol="0" anchor="t">
            <a:normAutofit fontScale="92500" lnSpcReduction="20000"/>
          </a:bodyPr>
          <a:lstStyle/>
          <a:p>
            <a:pPr algn="ctr"/>
            <a:endParaRPr lang="vi-VN" altLang="vi-VN" sz="2900" dirty="0">
              <a:solidFill>
                <a:srgbClr val="5B6EB5"/>
              </a:solidFill>
              <a:latin typeface="Noto Sans"/>
              <a:ea typeface="Noto Sans"/>
              <a:sym typeface="+mn-ea"/>
            </a:endParaRPr>
          </a:p>
          <a:p>
            <a:pPr algn="ctr"/>
            <a:r>
              <a:rPr lang="vi-VN" altLang="vi-VN" sz="3200" dirty="0">
                <a:solidFill>
                  <a:srgbClr val="FF8989"/>
                </a:solidFill>
                <a:latin typeface="Noto Sans"/>
                <a:ea typeface="Noto Sans"/>
                <a:sym typeface="+mn-ea"/>
              </a:rPr>
              <a:t>NỘI DUNG</a:t>
            </a:r>
            <a:r>
              <a:rPr lang="en-US" altLang="vi-VN" sz="3200" dirty="0">
                <a:solidFill>
                  <a:srgbClr val="FF8989"/>
                </a:solidFill>
                <a:latin typeface="Noto Sans"/>
                <a:ea typeface="Noto Sans"/>
                <a:sym typeface="+mn-ea"/>
              </a:rPr>
              <a:t> CHÍNH</a:t>
            </a:r>
            <a:endParaRPr lang="zh-CN" altLang="en-US" sz="3200" dirty="0">
              <a:solidFill>
                <a:srgbClr val="5B6EB5"/>
              </a:solidFill>
              <a:latin typeface="字魂7号-温暖童稚体" panose="00000500000000000000" charset="-122"/>
              <a:ea typeface="字魂7号-温暖童稚体" panose="00000500000000000000" charset="-122"/>
              <a:sym typeface="+mn-ea"/>
            </a:endParaRPr>
          </a:p>
        </p:txBody>
      </p:sp>
      <p:grpSp>
        <p:nvGrpSpPr>
          <p:cNvPr id="28" name="组合 27"/>
          <p:cNvGrpSpPr/>
          <p:nvPr/>
        </p:nvGrpSpPr>
        <p:grpSpPr>
          <a:xfrm>
            <a:off x="2578087" y="2531649"/>
            <a:ext cx="3260399" cy="457835"/>
            <a:chOff x="3854" y="4249"/>
            <a:chExt cx="5000" cy="721"/>
          </a:xfrm>
        </p:grpSpPr>
        <p:sp>
          <p:nvSpPr>
            <p:cNvPr id="26" name="heZxxQ3NMlBJJYy任意多边形 24"/>
            <p:cNvSpPr/>
            <p:nvPr/>
          </p:nvSpPr>
          <p:spPr>
            <a:xfrm rot="8160000">
              <a:off x="3854" y="4250"/>
              <a:ext cx="638" cy="7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5761" h="607568">
                  <a:moveTo>
                    <a:pt x="277886" y="364188"/>
                  </a:moveTo>
                  <a:cubicBezTo>
                    <a:pt x="289253" y="364188"/>
                    <a:pt x="298315" y="373242"/>
                    <a:pt x="298315" y="384598"/>
                  </a:cubicBezTo>
                  <a:lnTo>
                    <a:pt x="298315" y="587158"/>
                  </a:lnTo>
                  <a:cubicBezTo>
                    <a:pt x="298315" y="598361"/>
                    <a:pt x="289253" y="607568"/>
                    <a:pt x="277886" y="607568"/>
                  </a:cubicBezTo>
                  <a:cubicBezTo>
                    <a:pt x="266520" y="607568"/>
                    <a:pt x="257458" y="598361"/>
                    <a:pt x="257458" y="587158"/>
                  </a:cubicBezTo>
                  <a:lnTo>
                    <a:pt x="257458" y="384598"/>
                  </a:lnTo>
                  <a:cubicBezTo>
                    <a:pt x="257458" y="373242"/>
                    <a:pt x="266520" y="364188"/>
                    <a:pt x="277886" y="364188"/>
                  </a:cubicBezTo>
                  <a:close/>
                  <a:moveTo>
                    <a:pt x="555044" y="291012"/>
                  </a:moveTo>
                  <a:cubicBezTo>
                    <a:pt x="557502" y="318327"/>
                    <a:pt x="556119" y="375107"/>
                    <a:pt x="509563" y="407793"/>
                  </a:cubicBezTo>
                  <a:cubicBezTo>
                    <a:pt x="482521" y="426822"/>
                    <a:pt x="387259" y="440940"/>
                    <a:pt x="335786" y="447385"/>
                  </a:cubicBezTo>
                  <a:close/>
                  <a:moveTo>
                    <a:pt x="967" y="288754"/>
                  </a:moveTo>
                  <a:cubicBezTo>
                    <a:pt x="1736" y="289828"/>
                    <a:pt x="2658" y="290748"/>
                    <a:pt x="3733" y="291515"/>
                  </a:cubicBezTo>
                  <a:lnTo>
                    <a:pt x="222881" y="447667"/>
                  </a:lnTo>
                  <a:cubicBezTo>
                    <a:pt x="172167" y="441531"/>
                    <a:pt x="73812" y="427113"/>
                    <a:pt x="46149" y="407785"/>
                  </a:cubicBezTo>
                  <a:cubicBezTo>
                    <a:pt x="-1799" y="374193"/>
                    <a:pt x="-1799" y="314984"/>
                    <a:pt x="967" y="288754"/>
                  </a:cubicBezTo>
                  <a:close/>
                  <a:moveTo>
                    <a:pt x="483937" y="252888"/>
                  </a:moveTo>
                  <a:cubicBezTo>
                    <a:pt x="506125" y="254652"/>
                    <a:pt x="525642" y="261978"/>
                    <a:pt x="538167" y="267884"/>
                  </a:cubicBezTo>
                  <a:lnTo>
                    <a:pt x="313487" y="428050"/>
                  </a:lnTo>
                  <a:cubicBezTo>
                    <a:pt x="335771" y="384173"/>
                    <a:pt x="385102" y="291203"/>
                    <a:pt x="413686" y="271259"/>
                  </a:cubicBezTo>
                  <a:cubicBezTo>
                    <a:pt x="436892" y="254921"/>
                    <a:pt x="461750" y="251124"/>
                    <a:pt x="483937" y="252888"/>
                  </a:cubicBezTo>
                  <a:close/>
                  <a:moveTo>
                    <a:pt x="72932" y="252766"/>
                  </a:moveTo>
                  <a:cubicBezTo>
                    <a:pt x="94807" y="251231"/>
                    <a:pt x="119198" y="255183"/>
                    <a:pt x="142013" y="271220"/>
                  </a:cubicBezTo>
                  <a:cubicBezTo>
                    <a:pt x="170129" y="290863"/>
                    <a:pt x="217912" y="380332"/>
                    <a:pt x="240804" y="425297"/>
                  </a:cubicBezTo>
                  <a:lnTo>
                    <a:pt x="20483" y="268151"/>
                  </a:lnTo>
                  <a:cubicBezTo>
                    <a:pt x="19869" y="267844"/>
                    <a:pt x="19408" y="267537"/>
                    <a:pt x="18947" y="267230"/>
                  </a:cubicBezTo>
                  <a:cubicBezTo>
                    <a:pt x="31699" y="261322"/>
                    <a:pt x="51058" y="254301"/>
                    <a:pt x="72932" y="252766"/>
                  </a:cubicBezTo>
                  <a:close/>
                  <a:moveTo>
                    <a:pt x="263597" y="141"/>
                  </a:moveTo>
                  <a:lnTo>
                    <a:pt x="263597" y="338008"/>
                  </a:lnTo>
                  <a:cubicBezTo>
                    <a:pt x="235624" y="285840"/>
                    <a:pt x="176449" y="170609"/>
                    <a:pt x="176449" y="127954"/>
                  </a:cubicBezTo>
                  <a:cubicBezTo>
                    <a:pt x="176449" y="56912"/>
                    <a:pt x="235624" y="15638"/>
                    <a:pt x="263597" y="141"/>
                  </a:cubicBezTo>
                  <a:close/>
                  <a:moveTo>
                    <a:pt x="292176" y="0"/>
                  </a:moveTo>
                  <a:cubicBezTo>
                    <a:pt x="320127" y="15343"/>
                    <a:pt x="379254" y="56156"/>
                    <a:pt x="379254" y="127961"/>
                  </a:cubicBezTo>
                  <a:cubicBezTo>
                    <a:pt x="379254" y="170615"/>
                    <a:pt x="320127" y="285842"/>
                    <a:pt x="292176" y="338008"/>
                  </a:cubicBezTo>
                  <a:close/>
                </a:path>
              </a:pathLst>
            </a:custGeom>
            <a:noFill/>
            <a:ln w="28575" cmpd="sng">
              <a:solidFill>
                <a:srgbClr val="91B9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4626" y="4249"/>
              <a:ext cx="4228" cy="720"/>
            </a:xfrm>
            <a:prstGeom prst="rect">
              <a:avLst/>
            </a:prstGeom>
            <a:noFill/>
          </p:spPr>
          <p:txBody>
            <a:bodyPr wrap="square" rtlCol="0">
              <a:normAutofit/>
            </a:bodyPr>
            <a:lstStyle/>
            <a:p>
              <a:r>
                <a:rPr lang="vi-VN" altLang="vi-VN" sz="2400" dirty="0">
                  <a:solidFill>
                    <a:srgbClr val="FF8989"/>
                  </a:solidFill>
                  <a:latin typeface="Noto Sans"/>
                  <a:ea typeface="Noto Sans"/>
                </a:rPr>
                <a:t>01</a:t>
              </a:r>
              <a:r>
                <a:rPr lang="en-US" altLang="vi-VN" sz="2400" dirty="0">
                  <a:solidFill>
                    <a:srgbClr val="FF8989"/>
                  </a:solidFill>
                  <a:latin typeface="Noto Sans"/>
                  <a:ea typeface="Noto Sans"/>
                </a:rPr>
                <a:t> </a:t>
              </a:r>
              <a:endParaRPr lang="vi-VN" altLang="vi-VN" sz="2400" dirty="0">
                <a:solidFill>
                  <a:srgbClr val="FF8989"/>
                </a:solidFill>
                <a:latin typeface="Noto Sans"/>
                <a:ea typeface="Noto Sans"/>
              </a:endParaRPr>
            </a:p>
          </p:txBody>
        </p:sp>
      </p:grpSp>
      <p:grpSp>
        <p:nvGrpSpPr>
          <p:cNvPr id="29" name="组合 28"/>
          <p:cNvGrpSpPr/>
          <p:nvPr/>
        </p:nvGrpSpPr>
        <p:grpSpPr>
          <a:xfrm>
            <a:off x="2557314" y="4636621"/>
            <a:ext cx="3339300" cy="459105"/>
            <a:chOff x="3854" y="4247"/>
            <a:chExt cx="5121" cy="723"/>
          </a:xfrm>
        </p:grpSpPr>
        <p:sp>
          <p:nvSpPr>
            <p:cNvPr id="30" name="heZxxQ3NMlBJJYy任意多边形 24"/>
            <p:cNvSpPr/>
            <p:nvPr/>
          </p:nvSpPr>
          <p:spPr>
            <a:xfrm rot="19860000">
              <a:off x="3854" y="4250"/>
              <a:ext cx="638" cy="7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5761" h="607568">
                  <a:moveTo>
                    <a:pt x="277886" y="364188"/>
                  </a:moveTo>
                  <a:cubicBezTo>
                    <a:pt x="289253" y="364188"/>
                    <a:pt x="298315" y="373242"/>
                    <a:pt x="298315" y="384598"/>
                  </a:cubicBezTo>
                  <a:lnTo>
                    <a:pt x="298315" y="587158"/>
                  </a:lnTo>
                  <a:cubicBezTo>
                    <a:pt x="298315" y="598361"/>
                    <a:pt x="289253" y="607568"/>
                    <a:pt x="277886" y="607568"/>
                  </a:cubicBezTo>
                  <a:cubicBezTo>
                    <a:pt x="266520" y="607568"/>
                    <a:pt x="257458" y="598361"/>
                    <a:pt x="257458" y="587158"/>
                  </a:cubicBezTo>
                  <a:lnTo>
                    <a:pt x="257458" y="384598"/>
                  </a:lnTo>
                  <a:cubicBezTo>
                    <a:pt x="257458" y="373242"/>
                    <a:pt x="266520" y="364188"/>
                    <a:pt x="277886" y="364188"/>
                  </a:cubicBezTo>
                  <a:close/>
                  <a:moveTo>
                    <a:pt x="555044" y="291012"/>
                  </a:moveTo>
                  <a:cubicBezTo>
                    <a:pt x="557502" y="318327"/>
                    <a:pt x="556119" y="375107"/>
                    <a:pt x="509563" y="407793"/>
                  </a:cubicBezTo>
                  <a:cubicBezTo>
                    <a:pt x="482521" y="426822"/>
                    <a:pt x="387259" y="440940"/>
                    <a:pt x="335786" y="447385"/>
                  </a:cubicBezTo>
                  <a:close/>
                  <a:moveTo>
                    <a:pt x="967" y="288754"/>
                  </a:moveTo>
                  <a:cubicBezTo>
                    <a:pt x="1736" y="289828"/>
                    <a:pt x="2658" y="290748"/>
                    <a:pt x="3733" y="291515"/>
                  </a:cubicBezTo>
                  <a:lnTo>
                    <a:pt x="222881" y="447667"/>
                  </a:lnTo>
                  <a:cubicBezTo>
                    <a:pt x="172167" y="441531"/>
                    <a:pt x="73812" y="427113"/>
                    <a:pt x="46149" y="407785"/>
                  </a:cubicBezTo>
                  <a:cubicBezTo>
                    <a:pt x="-1799" y="374193"/>
                    <a:pt x="-1799" y="314984"/>
                    <a:pt x="967" y="288754"/>
                  </a:cubicBezTo>
                  <a:close/>
                  <a:moveTo>
                    <a:pt x="483937" y="252888"/>
                  </a:moveTo>
                  <a:cubicBezTo>
                    <a:pt x="506125" y="254652"/>
                    <a:pt x="525642" y="261978"/>
                    <a:pt x="538167" y="267884"/>
                  </a:cubicBezTo>
                  <a:lnTo>
                    <a:pt x="313487" y="428050"/>
                  </a:lnTo>
                  <a:cubicBezTo>
                    <a:pt x="335771" y="384173"/>
                    <a:pt x="385102" y="291203"/>
                    <a:pt x="413686" y="271259"/>
                  </a:cubicBezTo>
                  <a:cubicBezTo>
                    <a:pt x="436892" y="254921"/>
                    <a:pt x="461750" y="251124"/>
                    <a:pt x="483937" y="252888"/>
                  </a:cubicBezTo>
                  <a:close/>
                  <a:moveTo>
                    <a:pt x="72932" y="252766"/>
                  </a:moveTo>
                  <a:cubicBezTo>
                    <a:pt x="94807" y="251231"/>
                    <a:pt x="119198" y="255183"/>
                    <a:pt x="142013" y="271220"/>
                  </a:cubicBezTo>
                  <a:cubicBezTo>
                    <a:pt x="170129" y="290863"/>
                    <a:pt x="217912" y="380332"/>
                    <a:pt x="240804" y="425297"/>
                  </a:cubicBezTo>
                  <a:lnTo>
                    <a:pt x="20483" y="268151"/>
                  </a:lnTo>
                  <a:cubicBezTo>
                    <a:pt x="19869" y="267844"/>
                    <a:pt x="19408" y="267537"/>
                    <a:pt x="18947" y="267230"/>
                  </a:cubicBezTo>
                  <a:cubicBezTo>
                    <a:pt x="31699" y="261322"/>
                    <a:pt x="51058" y="254301"/>
                    <a:pt x="72932" y="252766"/>
                  </a:cubicBezTo>
                  <a:close/>
                  <a:moveTo>
                    <a:pt x="263597" y="141"/>
                  </a:moveTo>
                  <a:lnTo>
                    <a:pt x="263597" y="338008"/>
                  </a:lnTo>
                  <a:cubicBezTo>
                    <a:pt x="235624" y="285840"/>
                    <a:pt x="176449" y="170609"/>
                    <a:pt x="176449" y="127954"/>
                  </a:cubicBezTo>
                  <a:cubicBezTo>
                    <a:pt x="176449" y="56912"/>
                    <a:pt x="235624" y="15638"/>
                    <a:pt x="263597" y="141"/>
                  </a:cubicBezTo>
                  <a:close/>
                  <a:moveTo>
                    <a:pt x="292176" y="0"/>
                  </a:moveTo>
                  <a:cubicBezTo>
                    <a:pt x="320127" y="15343"/>
                    <a:pt x="379254" y="56156"/>
                    <a:pt x="379254" y="127961"/>
                  </a:cubicBezTo>
                  <a:cubicBezTo>
                    <a:pt x="379254" y="170615"/>
                    <a:pt x="320127" y="285842"/>
                    <a:pt x="292176" y="338008"/>
                  </a:cubicBezTo>
                  <a:close/>
                </a:path>
              </a:pathLst>
            </a:custGeom>
            <a:noFill/>
            <a:ln w="28575" cmpd="sng">
              <a:solidFill>
                <a:srgbClr val="91B9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747" y="4247"/>
              <a:ext cx="4228" cy="720"/>
            </a:xfrm>
            <a:prstGeom prst="rect">
              <a:avLst/>
            </a:prstGeom>
            <a:noFill/>
          </p:spPr>
          <p:txBody>
            <a:bodyPr wrap="square" rtlCol="0">
              <a:normAutofit/>
            </a:bodyPr>
            <a:lstStyle/>
            <a:p>
              <a:r>
                <a:rPr lang="vi-VN" altLang="vi-VN" sz="2400" dirty="0">
                  <a:solidFill>
                    <a:srgbClr val="FF8989"/>
                  </a:solidFill>
                  <a:latin typeface="Noto Sans"/>
                  <a:ea typeface="Noto Sans"/>
                </a:rPr>
                <a:t>0</a:t>
              </a:r>
              <a:r>
                <a:rPr lang="en-US" altLang="vi-VN" sz="2400" dirty="0">
                  <a:solidFill>
                    <a:srgbClr val="FF8989"/>
                  </a:solidFill>
                  <a:latin typeface="Noto Sans"/>
                  <a:ea typeface="Noto Sans"/>
                </a:rPr>
                <a:t>7</a:t>
              </a:r>
              <a:r>
                <a:rPr lang="vi-VN" altLang="vi-VN" sz="2400" dirty="0">
                  <a:solidFill>
                    <a:srgbClr val="FF8989"/>
                  </a:solidFill>
                  <a:latin typeface="Noto Sans"/>
                  <a:ea typeface="Noto Sans"/>
                </a:rPr>
                <a:t> </a:t>
              </a:r>
              <a:r>
                <a:rPr lang="vi-VN" altLang="vi-VN" sz="2400" dirty="0" err="1">
                  <a:solidFill>
                    <a:srgbClr val="FF8989"/>
                  </a:solidFill>
                  <a:latin typeface="Noto Sans"/>
                  <a:ea typeface="Noto Sans"/>
                </a:rPr>
                <a:t>Click</a:t>
              </a:r>
              <a:r>
                <a:rPr lang="vi-VN" altLang="vi-VN" sz="2400" dirty="0">
                  <a:solidFill>
                    <a:srgbClr val="FF8989"/>
                  </a:solidFill>
                  <a:latin typeface="Noto Sans"/>
                  <a:ea typeface="Noto Sans"/>
                </a:rPr>
                <a:t> để</a:t>
              </a:r>
            </a:p>
          </p:txBody>
        </p:sp>
      </p:grpSp>
      <p:grpSp>
        <p:nvGrpSpPr>
          <p:cNvPr id="32" name="组合 31"/>
          <p:cNvGrpSpPr/>
          <p:nvPr/>
        </p:nvGrpSpPr>
        <p:grpSpPr>
          <a:xfrm>
            <a:off x="6712844" y="2579531"/>
            <a:ext cx="3337265" cy="457200"/>
            <a:chOff x="3813" y="4247"/>
            <a:chExt cx="5162" cy="720"/>
          </a:xfrm>
        </p:grpSpPr>
        <p:sp>
          <p:nvSpPr>
            <p:cNvPr id="33" name="heZxxQ3NMlBJJYy任意多边形 24"/>
            <p:cNvSpPr/>
            <p:nvPr/>
          </p:nvSpPr>
          <p:spPr>
            <a:xfrm rot="17100000">
              <a:off x="3854" y="4250"/>
              <a:ext cx="638" cy="7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5761" h="607568">
                  <a:moveTo>
                    <a:pt x="277886" y="364188"/>
                  </a:moveTo>
                  <a:cubicBezTo>
                    <a:pt x="289253" y="364188"/>
                    <a:pt x="298315" y="373242"/>
                    <a:pt x="298315" y="384598"/>
                  </a:cubicBezTo>
                  <a:lnTo>
                    <a:pt x="298315" y="587158"/>
                  </a:lnTo>
                  <a:cubicBezTo>
                    <a:pt x="298315" y="598361"/>
                    <a:pt x="289253" y="607568"/>
                    <a:pt x="277886" y="607568"/>
                  </a:cubicBezTo>
                  <a:cubicBezTo>
                    <a:pt x="266520" y="607568"/>
                    <a:pt x="257458" y="598361"/>
                    <a:pt x="257458" y="587158"/>
                  </a:cubicBezTo>
                  <a:lnTo>
                    <a:pt x="257458" y="384598"/>
                  </a:lnTo>
                  <a:cubicBezTo>
                    <a:pt x="257458" y="373242"/>
                    <a:pt x="266520" y="364188"/>
                    <a:pt x="277886" y="364188"/>
                  </a:cubicBezTo>
                  <a:close/>
                  <a:moveTo>
                    <a:pt x="555044" y="291012"/>
                  </a:moveTo>
                  <a:cubicBezTo>
                    <a:pt x="557502" y="318327"/>
                    <a:pt x="556119" y="375107"/>
                    <a:pt x="509563" y="407793"/>
                  </a:cubicBezTo>
                  <a:cubicBezTo>
                    <a:pt x="482521" y="426822"/>
                    <a:pt x="387259" y="440940"/>
                    <a:pt x="335786" y="447385"/>
                  </a:cubicBezTo>
                  <a:close/>
                  <a:moveTo>
                    <a:pt x="967" y="288754"/>
                  </a:moveTo>
                  <a:cubicBezTo>
                    <a:pt x="1736" y="289828"/>
                    <a:pt x="2658" y="290748"/>
                    <a:pt x="3733" y="291515"/>
                  </a:cubicBezTo>
                  <a:lnTo>
                    <a:pt x="222881" y="447667"/>
                  </a:lnTo>
                  <a:cubicBezTo>
                    <a:pt x="172167" y="441531"/>
                    <a:pt x="73812" y="427113"/>
                    <a:pt x="46149" y="407785"/>
                  </a:cubicBezTo>
                  <a:cubicBezTo>
                    <a:pt x="-1799" y="374193"/>
                    <a:pt x="-1799" y="314984"/>
                    <a:pt x="967" y="288754"/>
                  </a:cubicBezTo>
                  <a:close/>
                  <a:moveTo>
                    <a:pt x="483937" y="252888"/>
                  </a:moveTo>
                  <a:cubicBezTo>
                    <a:pt x="506125" y="254652"/>
                    <a:pt x="525642" y="261978"/>
                    <a:pt x="538167" y="267884"/>
                  </a:cubicBezTo>
                  <a:lnTo>
                    <a:pt x="313487" y="428050"/>
                  </a:lnTo>
                  <a:cubicBezTo>
                    <a:pt x="335771" y="384173"/>
                    <a:pt x="385102" y="291203"/>
                    <a:pt x="413686" y="271259"/>
                  </a:cubicBezTo>
                  <a:cubicBezTo>
                    <a:pt x="436892" y="254921"/>
                    <a:pt x="461750" y="251124"/>
                    <a:pt x="483937" y="252888"/>
                  </a:cubicBezTo>
                  <a:close/>
                  <a:moveTo>
                    <a:pt x="72932" y="252766"/>
                  </a:moveTo>
                  <a:cubicBezTo>
                    <a:pt x="94807" y="251231"/>
                    <a:pt x="119198" y="255183"/>
                    <a:pt x="142013" y="271220"/>
                  </a:cubicBezTo>
                  <a:cubicBezTo>
                    <a:pt x="170129" y="290863"/>
                    <a:pt x="217912" y="380332"/>
                    <a:pt x="240804" y="425297"/>
                  </a:cubicBezTo>
                  <a:lnTo>
                    <a:pt x="20483" y="268151"/>
                  </a:lnTo>
                  <a:cubicBezTo>
                    <a:pt x="19869" y="267844"/>
                    <a:pt x="19408" y="267537"/>
                    <a:pt x="18947" y="267230"/>
                  </a:cubicBezTo>
                  <a:cubicBezTo>
                    <a:pt x="31699" y="261322"/>
                    <a:pt x="51058" y="254301"/>
                    <a:pt x="72932" y="252766"/>
                  </a:cubicBezTo>
                  <a:close/>
                  <a:moveTo>
                    <a:pt x="263597" y="141"/>
                  </a:moveTo>
                  <a:lnTo>
                    <a:pt x="263597" y="338008"/>
                  </a:lnTo>
                  <a:cubicBezTo>
                    <a:pt x="235624" y="285840"/>
                    <a:pt x="176449" y="170609"/>
                    <a:pt x="176449" y="127954"/>
                  </a:cubicBezTo>
                  <a:cubicBezTo>
                    <a:pt x="176449" y="56912"/>
                    <a:pt x="235624" y="15638"/>
                    <a:pt x="263597" y="141"/>
                  </a:cubicBezTo>
                  <a:close/>
                  <a:moveTo>
                    <a:pt x="292176" y="0"/>
                  </a:moveTo>
                  <a:cubicBezTo>
                    <a:pt x="320127" y="15343"/>
                    <a:pt x="379254" y="56156"/>
                    <a:pt x="379254" y="127961"/>
                  </a:cubicBezTo>
                  <a:cubicBezTo>
                    <a:pt x="379254" y="170615"/>
                    <a:pt x="320127" y="285842"/>
                    <a:pt x="292176" y="338008"/>
                  </a:cubicBezTo>
                  <a:close/>
                </a:path>
              </a:pathLst>
            </a:custGeom>
            <a:noFill/>
            <a:ln w="28575" cmpd="sng">
              <a:solidFill>
                <a:srgbClr val="91B9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747" y="4247"/>
              <a:ext cx="4228" cy="720"/>
            </a:xfrm>
            <a:prstGeom prst="rect">
              <a:avLst/>
            </a:prstGeom>
            <a:noFill/>
          </p:spPr>
          <p:txBody>
            <a:bodyPr wrap="square" rtlCol="0">
              <a:normAutofit/>
            </a:bodyPr>
            <a:lstStyle/>
            <a:p>
              <a:r>
                <a:rPr lang="vi-VN" altLang="vi-VN" sz="2400" dirty="0">
                  <a:solidFill>
                    <a:srgbClr val="FF8989"/>
                  </a:solidFill>
                  <a:latin typeface="Noto Sans"/>
                  <a:ea typeface="Noto Sans"/>
                </a:rPr>
                <a:t>02 </a:t>
              </a:r>
              <a:r>
                <a:rPr lang="vi-VN" altLang="vi-VN" sz="2400" dirty="0" err="1">
                  <a:solidFill>
                    <a:srgbClr val="FF8989"/>
                  </a:solidFill>
                  <a:latin typeface="Noto Sans"/>
                  <a:ea typeface="Noto Sans"/>
                </a:rPr>
                <a:t>Click</a:t>
              </a:r>
              <a:r>
                <a:rPr lang="vi-VN" altLang="vi-VN" sz="2400" dirty="0">
                  <a:solidFill>
                    <a:srgbClr val="FF8989"/>
                  </a:solidFill>
                  <a:latin typeface="Noto Sans"/>
                  <a:ea typeface="Noto Sans"/>
                </a:rPr>
                <a:t> để</a:t>
              </a:r>
            </a:p>
          </p:txBody>
        </p:sp>
      </p:grpSp>
      <p:grpSp>
        <p:nvGrpSpPr>
          <p:cNvPr id="35" name="组合 34"/>
          <p:cNvGrpSpPr/>
          <p:nvPr/>
        </p:nvGrpSpPr>
        <p:grpSpPr>
          <a:xfrm>
            <a:off x="6779855" y="4667885"/>
            <a:ext cx="3277869" cy="457200"/>
            <a:chOff x="3813" y="4247"/>
            <a:chExt cx="5162" cy="720"/>
          </a:xfrm>
        </p:grpSpPr>
        <p:sp>
          <p:nvSpPr>
            <p:cNvPr id="36" name="heZxxQ3NMlBJJYy任意多边形 24"/>
            <p:cNvSpPr/>
            <p:nvPr/>
          </p:nvSpPr>
          <p:spPr>
            <a:xfrm rot="4620000">
              <a:off x="3854" y="4250"/>
              <a:ext cx="638" cy="7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5761" h="607568">
                  <a:moveTo>
                    <a:pt x="277886" y="364188"/>
                  </a:moveTo>
                  <a:cubicBezTo>
                    <a:pt x="289253" y="364188"/>
                    <a:pt x="298315" y="373242"/>
                    <a:pt x="298315" y="384598"/>
                  </a:cubicBezTo>
                  <a:lnTo>
                    <a:pt x="298315" y="587158"/>
                  </a:lnTo>
                  <a:cubicBezTo>
                    <a:pt x="298315" y="598361"/>
                    <a:pt x="289253" y="607568"/>
                    <a:pt x="277886" y="607568"/>
                  </a:cubicBezTo>
                  <a:cubicBezTo>
                    <a:pt x="266520" y="607568"/>
                    <a:pt x="257458" y="598361"/>
                    <a:pt x="257458" y="587158"/>
                  </a:cubicBezTo>
                  <a:lnTo>
                    <a:pt x="257458" y="384598"/>
                  </a:lnTo>
                  <a:cubicBezTo>
                    <a:pt x="257458" y="373242"/>
                    <a:pt x="266520" y="364188"/>
                    <a:pt x="277886" y="364188"/>
                  </a:cubicBezTo>
                  <a:close/>
                  <a:moveTo>
                    <a:pt x="555044" y="291012"/>
                  </a:moveTo>
                  <a:cubicBezTo>
                    <a:pt x="557502" y="318327"/>
                    <a:pt x="556119" y="375107"/>
                    <a:pt x="509563" y="407793"/>
                  </a:cubicBezTo>
                  <a:cubicBezTo>
                    <a:pt x="482521" y="426822"/>
                    <a:pt x="387259" y="440940"/>
                    <a:pt x="335786" y="447385"/>
                  </a:cubicBezTo>
                  <a:close/>
                  <a:moveTo>
                    <a:pt x="967" y="288754"/>
                  </a:moveTo>
                  <a:cubicBezTo>
                    <a:pt x="1736" y="289828"/>
                    <a:pt x="2658" y="290748"/>
                    <a:pt x="3733" y="291515"/>
                  </a:cubicBezTo>
                  <a:lnTo>
                    <a:pt x="222881" y="447667"/>
                  </a:lnTo>
                  <a:cubicBezTo>
                    <a:pt x="172167" y="441531"/>
                    <a:pt x="73812" y="427113"/>
                    <a:pt x="46149" y="407785"/>
                  </a:cubicBezTo>
                  <a:cubicBezTo>
                    <a:pt x="-1799" y="374193"/>
                    <a:pt x="-1799" y="314984"/>
                    <a:pt x="967" y="288754"/>
                  </a:cubicBezTo>
                  <a:close/>
                  <a:moveTo>
                    <a:pt x="483937" y="252888"/>
                  </a:moveTo>
                  <a:cubicBezTo>
                    <a:pt x="506125" y="254652"/>
                    <a:pt x="525642" y="261978"/>
                    <a:pt x="538167" y="267884"/>
                  </a:cubicBezTo>
                  <a:lnTo>
                    <a:pt x="313487" y="428050"/>
                  </a:lnTo>
                  <a:cubicBezTo>
                    <a:pt x="335771" y="384173"/>
                    <a:pt x="385102" y="291203"/>
                    <a:pt x="413686" y="271259"/>
                  </a:cubicBezTo>
                  <a:cubicBezTo>
                    <a:pt x="436892" y="254921"/>
                    <a:pt x="461750" y="251124"/>
                    <a:pt x="483937" y="252888"/>
                  </a:cubicBezTo>
                  <a:close/>
                  <a:moveTo>
                    <a:pt x="72932" y="252766"/>
                  </a:moveTo>
                  <a:cubicBezTo>
                    <a:pt x="94807" y="251231"/>
                    <a:pt x="119198" y="255183"/>
                    <a:pt x="142013" y="271220"/>
                  </a:cubicBezTo>
                  <a:cubicBezTo>
                    <a:pt x="170129" y="290863"/>
                    <a:pt x="217912" y="380332"/>
                    <a:pt x="240804" y="425297"/>
                  </a:cubicBezTo>
                  <a:lnTo>
                    <a:pt x="20483" y="268151"/>
                  </a:lnTo>
                  <a:cubicBezTo>
                    <a:pt x="19869" y="267844"/>
                    <a:pt x="19408" y="267537"/>
                    <a:pt x="18947" y="267230"/>
                  </a:cubicBezTo>
                  <a:cubicBezTo>
                    <a:pt x="31699" y="261322"/>
                    <a:pt x="51058" y="254301"/>
                    <a:pt x="72932" y="252766"/>
                  </a:cubicBezTo>
                  <a:close/>
                  <a:moveTo>
                    <a:pt x="263597" y="141"/>
                  </a:moveTo>
                  <a:lnTo>
                    <a:pt x="263597" y="338008"/>
                  </a:lnTo>
                  <a:cubicBezTo>
                    <a:pt x="235624" y="285840"/>
                    <a:pt x="176449" y="170609"/>
                    <a:pt x="176449" y="127954"/>
                  </a:cubicBezTo>
                  <a:cubicBezTo>
                    <a:pt x="176449" y="56912"/>
                    <a:pt x="235624" y="15638"/>
                    <a:pt x="263597" y="141"/>
                  </a:cubicBezTo>
                  <a:close/>
                  <a:moveTo>
                    <a:pt x="292176" y="0"/>
                  </a:moveTo>
                  <a:cubicBezTo>
                    <a:pt x="320127" y="15343"/>
                    <a:pt x="379254" y="56156"/>
                    <a:pt x="379254" y="127961"/>
                  </a:cubicBezTo>
                  <a:cubicBezTo>
                    <a:pt x="379254" y="170615"/>
                    <a:pt x="320127" y="285842"/>
                    <a:pt x="292176" y="338008"/>
                  </a:cubicBezTo>
                  <a:close/>
                </a:path>
              </a:pathLst>
            </a:custGeom>
            <a:noFill/>
            <a:ln w="28575" cmpd="sng">
              <a:solidFill>
                <a:srgbClr val="91B9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747" y="4247"/>
              <a:ext cx="4228" cy="720"/>
            </a:xfrm>
            <a:prstGeom prst="rect">
              <a:avLst/>
            </a:prstGeom>
            <a:noFill/>
          </p:spPr>
          <p:txBody>
            <a:bodyPr wrap="square" rtlCol="0">
              <a:normAutofit/>
            </a:bodyPr>
            <a:lstStyle/>
            <a:p>
              <a:r>
                <a:rPr lang="vi-VN" altLang="vi-VN" sz="2400" dirty="0">
                  <a:solidFill>
                    <a:srgbClr val="FF8989"/>
                  </a:solidFill>
                  <a:latin typeface="Noto Sans"/>
                  <a:ea typeface="Noto Sans"/>
                </a:rPr>
                <a:t>0</a:t>
              </a:r>
              <a:r>
                <a:rPr lang="en-US" altLang="vi-VN" sz="2400" dirty="0">
                  <a:solidFill>
                    <a:srgbClr val="FF8989"/>
                  </a:solidFill>
                  <a:latin typeface="Noto Sans"/>
                  <a:ea typeface="Noto Sans"/>
                </a:rPr>
                <a:t>8</a:t>
              </a:r>
              <a:r>
                <a:rPr lang="vi-VN" altLang="vi-VN" sz="2400" dirty="0">
                  <a:solidFill>
                    <a:srgbClr val="FF8989"/>
                  </a:solidFill>
                  <a:latin typeface="Noto Sans"/>
                  <a:ea typeface="Noto Sans"/>
                </a:rPr>
                <a:t> </a:t>
              </a:r>
              <a:r>
                <a:rPr lang="vi-VN" altLang="vi-VN" sz="2400" dirty="0" err="1">
                  <a:solidFill>
                    <a:srgbClr val="FF8989"/>
                  </a:solidFill>
                  <a:latin typeface="Noto Sans"/>
                  <a:ea typeface="Noto Sans"/>
                </a:rPr>
                <a:t>Click</a:t>
              </a:r>
              <a:r>
                <a:rPr lang="vi-VN" altLang="vi-VN" sz="2400" dirty="0">
                  <a:solidFill>
                    <a:srgbClr val="FF8989"/>
                  </a:solidFill>
                  <a:latin typeface="Noto Sans"/>
                  <a:ea typeface="Noto Sans"/>
                </a:rPr>
                <a:t> để</a:t>
              </a:r>
            </a:p>
          </p:txBody>
        </p:sp>
      </p:grpSp>
      <p:pic>
        <p:nvPicPr>
          <p:cNvPr id="38" name="图片 37" descr="3"/>
          <p:cNvPicPr>
            <a:picLocks noChangeAspect="1"/>
          </p:cNvPicPr>
          <p:nvPr/>
        </p:nvPicPr>
        <p:blipFill>
          <a:blip r:embed="rId3"/>
          <a:srcRect l="39540" t="43090" r="47547" b="40985"/>
          <a:stretch>
            <a:fillRect/>
          </a:stretch>
        </p:blipFill>
        <p:spPr>
          <a:xfrm>
            <a:off x="2874010" y="0"/>
            <a:ext cx="1563370" cy="1258570"/>
          </a:xfrm>
          <a:prstGeom prst="rect">
            <a:avLst/>
          </a:prstGeom>
        </p:spPr>
      </p:pic>
      <p:pic>
        <p:nvPicPr>
          <p:cNvPr id="39" name="图片 38" descr="3"/>
          <p:cNvPicPr>
            <a:picLocks noChangeAspect="1"/>
          </p:cNvPicPr>
          <p:nvPr/>
        </p:nvPicPr>
        <p:blipFill>
          <a:blip r:embed="rId3"/>
          <a:srcRect l="21697" t="43090" r="60460" b="30017"/>
          <a:stretch>
            <a:fillRect/>
          </a:stretch>
        </p:blipFill>
        <p:spPr>
          <a:xfrm>
            <a:off x="7840345" y="-118745"/>
            <a:ext cx="1684655" cy="1657350"/>
          </a:xfrm>
          <a:prstGeom prst="rect">
            <a:avLst/>
          </a:prstGeom>
        </p:spPr>
      </p:pic>
      <p:grpSp>
        <p:nvGrpSpPr>
          <p:cNvPr id="2" name="组合 28">
            <a:extLst>
              <a:ext uri="{FF2B5EF4-FFF2-40B4-BE49-F238E27FC236}">
                <a16:creationId xmlns:a16="http://schemas.microsoft.com/office/drawing/2014/main" id="{AF1B9DA2-B3D8-5F1C-A90D-CC96A2CA646D}"/>
              </a:ext>
            </a:extLst>
          </p:cNvPr>
          <p:cNvGrpSpPr/>
          <p:nvPr/>
        </p:nvGrpSpPr>
        <p:grpSpPr>
          <a:xfrm>
            <a:off x="2557314" y="3946206"/>
            <a:ext cx="3339300" cy="459105"/>
            <a:chOff x="3854" y="4247"/>
            <a:chExt cx="5121" cy="723"/>
          </a:xfrm>
        </p:grpSpPr>
        <p:sp>
          <p:nvSpPr>
            <p:cNvPr id="3" name="heZxxQ3NMlBJJYy任意多边形 24">
              <a:extLst>
                <a:ext uri="{FF2B5EF4-FFF2-40B4-BE49-F238E27FC236}">
                  <a16:creationId xmlns:a16="http://schemas.microsoft.com/office/drawing/2014/main" id="{DD7DAE90-0539-3EEE-D857-8DC796B9A10B}"/>
                </a:ext>
              </a:extLst>
            </p:cNvPr>
            <p:cNvSpPr/>
            <p:nvPr/>
          </p:nvSpPr>
          <p:spPr>
            <a:xfrm rot="19860000">
              <a:off x="3854" y="4250"/>
              <a:ext cx="638" cy="7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5761" h="607568">
                  <a:moveTo>
                    <a:pt x="277886" y="364188"/>
                  </a:moveTo>
                  <a:cubicBezTo>
                    <a:pt x="289253" y="364188"/>
                    <a:pt x="298315" y="373242"/>
                    <a:pt x="298315" y="384598"/>
                  </a:cubicBezTo>
                  <a:lnTo>
                    <a:pt x="298315" y="587158"/>
                  </a:lnTo>
                  <a:cubicBezTo>
                    <a:pt x="298315" y="598361"/>
                    <a:pt x="289253" y="607568"/>
                    <a:pt x="277886" y="607568"/>
                  </a:cubicBezTo>
                  <a:cubicBezTo>
                    <a:pt x="266520" y="607568"/>
                    <a:pt x="257458" y="598361"/>
                    <a:pt x="257458" y="587158"/>
                  </a:cubicBezTo>
                  <a:lnTo>
                    <a:pt x="257458" y="384598"/>
                  </a:lnTo>
                  <a:cubicBezTo>
                    <a:pt x="257458" y="373242"/>
                    <a:pt x="266520" y="364188"/>
                    <a:pt x="277886" y="364188"/>
                  </a:cubicBezTo>
                  <a:close/>
                  <a:moveTo>
                    <a:pt x="555044" y="291012"/>
                  </a:moveTo>
                  <a:cubicBezTo>
                    <a:pt x="557502" y="318327"/>
                    <a:pt x="556119" y="375107"/>
                    <a:pt x="509563" y="407793"/>
                  </a:cubicBezTo>
                  <a:cubicBezTo>
                    <a:pt x="482521" y="426822"/>
                    <a:pt x="387259" y="440940"/>
                    <a:pt x="335786" y="447385"/>
                  </a:cubicBezTo>
                  <a:close/>
                  <a:moveTo>
                    <a:pt x="967" y="288754"/>
                  </a:moveTo>
                  <a:cubicBezTo>
                    <a:pt x="1736" y="289828"/>
                    <a:pt x="2658" y="290748"/>
                    <a:pt x="3733" y="291515"/>
                  </a:cubicBezTo>
                  <a:lnTo>
                    <a:pt x="222881" y="447667"/>
                  </a:lnTo>
                  <a:cubicBezTo>
                    <a:pt x="172167" y="441531"/>
                    <a:pt x="73812" y="427113"/>
                    <a:pt x="46149" y="407785"/>
                  </a:cubicBezTo>
                  <a:cubicBezTo>
                    <a:pt x="-1799" y="374193"/>
                    <a:pt x="-1799" y="314984"/>
                    <a:pt x="967" y="288754"/>
                  </a:cubicBezTo>
                  <a:close/>
                  <a:moveTo>
                    <a:pt x="483937" y="252888"/>
                  </a:moveTo>
                  <a:cubicBezTo>
                    <a:pt x="506125" y="254652"/>
                    <a:pt x="525642" y="261978"/>
                    <a:pt x="538167" y="267884"/>
                  </a:cubicBezTo>
                  <a:lnTo>
                    <a:pt x="313487" y="428050"/>
                  </a:lnTo>
                  <a:cubicBezTo>
                    <a:pt x="335771" y="384173"/>
                    <a:pt x="385102" y="291203"/>
                    <a:pt x="413686" y="271259"/>
                  </a:cubicBezTo>
                  <a:cubicBezTo>
                    <a:pt x="436892" y="254921"/>
                    <a:pt x="461750" y="251124"/>
                    <a:pt x="483937" y="252888"/>
                  </a:cubicBezTo>
                  <a:close/>
                  <a:moveTo>
                    <a:pt x="72932" y="252766"/>
                  </a:moveTo>
                  <a:cubicBezTo>
                    <a:pt x="94807" y="251231"/>
                    <a:pt x="119198" y="255183"/>
                    <a:pt x="142013" y="271220"/>
                  </a:cubicBezTo>
                  <a:cubicBezTo>
                    <a:pt x="170129" y="290863"/>
                    <a:pt x="217912" y="380332"/>
                    <a:pt x="240804" y="425297"/>
                  </a:cubicBezTo>
                  <a:lnTo>
                    <a:pt x="20483" y="268151"/>
                  </a:lnTo>
                  <a:cubicBezTo>
                    <a:pt x="19869" y="267844"/>
                    <a:pt x="19408" y="267537"/>
                    <a:pt x="18947" y="267230"/>
                  </a:cubicBezTo>
                  <a:cubicBezTo>
                    <a:pt x="31699" y="261322"/>
                    <a:pt x="51058" y="254301"/>
                    <a:pt x="72932" y="252766"/>
                  </a:cubicBezTo>
                  <a:close/>
                  <a:moveTo>
                    <a:pt x="263597" y="141"/>
                  </a:moveTo>
                  <a:lnTo>
                    <a:pt x="263597" y="338008"/>
                  </a:lnTo>
                  <a:cubicBezTo>
                    <a:pt x="235624" y="285840"/>
                    <a:pt x="176449" y="170609"/>
                    <a:pt x="176449" y="127954"/>
                  </a:cubicBezTo>
                  <a:cubicBezTo>
                    <a:pt x="176449" y="56912"/>
                    <a:pt x="235624" y="15638"/>
                    <a:pt x="263597" y="141"/>
                  </a:cubicBezTo>
                  <a:close/>
                  <a:moveTo>
                    <a:pt x="292176" y="0"/>
                  </a:moveTo>
                  <a:cubicBezTo>
                    <a:pt x="320127" y="15343"/>
                    <a:pt x="379254" y="56156"/>
                    <a:pt x="379254" y="127961"/>
                  </a:cubicBezTo>
                  <a:cubicBezTo>
                    <a:pt x="379254" y="170615"/>
                    <a:pt x="320127" y="285842"/>
                    <a:pt x="292176" y="338008"/>
                  </a:cubicBezTo>
                  <a:close/>
                </a:path>
              </a:pathLst>
            </a:custGeom>
            <a:noFill/>
            <a:ln w="28575" cmpd="sng">
              <a:solidFill>
                <a:srgbClr val="91B9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30">
              <a:extLst>
                <a:ext uri="{FF2B5EF4-FFF2-40B4-BE49-F238E27FC236}">
                  <a16:creationId xmlns:a16="http://schemas.microsoft.com/office/drawing/2014/main" id="{0C8F9799-2CB5-8878-1F58-3A7D5BBB6590}"/>
                </a:ext>
              </a:extLst>
            </p:cNvPr>
            <p:cNvSpPr txBox="1"/>
            <p:nvPr/>
          </p:nvSpPr>
          <p:spPr>
            <a:xfrm>
              <a:off x="4747" y="4247"/>
              <a:ext cx="4228" cy="720"/>
            </a:xfrm>
            <a:prstGeom prst="rect">
              <a:avLst/>
            </a:prstGeom>
            <a:noFill/>
          </p:spPr>
          <p:txBody>
            <a:bodyPr wrap="square" rtlCol="0">
              <a:normAutofit/>
            </a:bodyPr>
            <a:lstStyle/>
            <a:p>
              <a:r>
                <a:rPr lang="vi-VN" altLang="vi-VN" sz="2400" dirty="0">
                  <a:solidFill>
                    <a:srgbClr val="FF8989"/>
                  </a:solidFill>
                  <a:latin typeface="Noto Sans"/>
                  <a:ea typeface="Noto Sans"/>
                </a:rPr>
                <a:t>0</a:t>
              </a:r>
              <a:r>
                <a:rPr lang="en-US" altLang="vi-VN" sz="2400" dirty="0">
                  <a:solidFill>
                    <a:srgbClr val="FF8989"/>
                  </a:solidFill>
                  <a:latin typeface="Noto Sans"/>
                  <a:ea typeface="Noto Sans"/>
                </a:rPr>
                <a:t>5</a:t>
              </a:r>
              <a:r>
                <a:rPr lang="vi-VN" altLang="vi-VN" sz="2400" dirty="0">
                  <a:solidFill>
                    <a:srgbClr val="FF8989"/>
                  </a:solidFill>
                  <a:latin typeface="Noto Sans"/>
                  <a:ea typeface="Noto Sans"/>
                </a:rPr>
                <a:t> </a:t>
              </a:r>
              <a:r>
                <a:rPr lang="vi-VN" altLang="vi-VN" sz="2400" dirty="0" err="1">
                  <a:solidFill>
                    <a:srgbClr val="FF8989"/>
                  </a:solidFill>
                  <a:latin typeface="Noto Sans"/>
                  <a:ea typeface="Noto Sans"/>
                </a:rPr>
                <a:t>Click</a:t>
              </a:r>
              <a:r>
                <a:rPr lang="vi-VN" altLang="vi-VN" sz="2400" dirty="0">
                  <a:solidFill>
                    <a:srgbClr val="FF8989"/>
                  </a:solidFill>
                  <a:latin typeface="Noto Sans"/>
                  <a:ea typeface="Noto Sans"/>
                </a:rPr>
                <a:t> để</a:t>
              </a:r>
            </a:p>
          </p:txBody>
        </p:sp>
      </p:grpSp>
      <p:grpSp>
        <p:nvGrpSpPr>
          <p:cNvPr id="6" name="组合 28">
            <a:extLst>
              <a:ext uri="{FF2B5EF4-FFF2-40B4-BE49-F238E27FC236}">
                <a16:creationId xmlns:a16="http://schemas.microsoft.com/office/drawing/2014/main" id="{9CD00A3F-0151-122C-6ABE-BF3A2EB0E46F}"/>
              </a:ext>
            </a:extLst>
          </p:cNvPr>
          <p:cNvGrpSpPr/>
          <p:nvPr/>
        </p:nvGrpSpPr>
        <p:grpSpPr>
          <a:xfrm>
            <a:off x="6798274" y="3964274"/>
            <a:ext cx="3251835" cy="459105"/>
            <a:chOff x="3854" y="4247"/>
            <a:chExt cx="5121" cy="723"/>
          </a:xfrm>
        </p:grpSpPr>
        <p:sp>
          <p:nvSpPr>
            <p:cNvPr id="7" name="heZxxQ3NMlBJJYy任意多边形 24">
              <a:extLst>
                <a:ext uri="{FF2B5EF4-FFF2-40B4-BE49-F238E27FC236}">
                  <a16:creationId xmlns:a16="http://schemas.microsoft.com/office/drawing/2014/main" id="{EE691822-C6EB-A4B5-806D-A2D73588FA1A}"/>
                </a:ext>
              </a:extLst>
            </p:cNvPr>
            <p:cNvSpPr/>
            <p:nvPr/>
          </p:nvSpPr>
          <p:spPr>
            <a:xfrm rot="19860000">
              <a:off x="3854" y="4250"/>
              <a:ext cx="638" cy="7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5761" h="607568">
                  <a:moveTo>
                    <a:pt x="277886" y="364188"/>
                  </a:moveTo>
                  <a:cubicBezTo>
                    <a:pt x="289253" y="364188"/>
                    <a:pt x="298315" y="373242"/>
                    <a:pt x="298315" y="384598"/>
                  </a:cubicBezTo>
                  <a:lnTo>
                    <a:pt x="298315" y="587158"/>
                  </a:lnTo>
                  <a:cubicBezTo>
                    <a:pt x="298315" y="598361"/>
                    <a:pt x="289253" y="607568"/>
                    <a:pt x="277886" y="607568"/>
                  </a:cubicBezTo>
                  <a:cubicBezTo>
                    <a:pt x="266520" y="607568"/>
                    <a:pt x="257458" y="598361"/>
                    <a:pt x="257458" y="587158"/>
                  </a:cubicBezTo>
                  <a:lnTo>
                    <a:pt x="257458" y="384598"/>
                  </a:lnTo>
                  <a:cubicBezTo>
                    <a:pt x="257458" y="373242"/>
                    <a:pt x="266520" y="364188"/>
                    <a:pt x="277886" y="364188"/>
                  </a:cubicBezTo>
                  <a:close/>
                  <a:moveTo>
                    <a:pt x="555044" y="291012"/>
                  </a:moveTo>
                  <a:cubicBezTo>
                    <a:pt x="557502" y="318327"/>
                    <a:pt x="556119" y="375107"/>
                    <a:pt x="509563" y="407793"/>
                  </a:cubicBezTo>
                  <a:cubicBezTo>
                    <a:pt x="482521" y="426822"/>
                    <a:pt x="387259" y="440940"/>
                    <a:pt x="335786" y="447385"/>
                  </a:cubicBezTo>
                  <a:close/>
                  <a:moveTo>
                    <a:pt x="967" y="288754"/>
                  </a:moveTo>
                  <a:cubicBezTo>
                    <a:pt x="1736" y="289828"/>
                    <a:pt x="2658" y="290748"/>
                    <a:pt x="3733" y="291515"/>
                  </a:cubicBezTo>
                  <a:lnTo>
                    <a:pt x="222881" y="447667"/>
                  </a:lnTo>
                  <a:cubicBezTo>
                    <a:pt x="172167" y="441531"/>
                    <a:pt x="73812" y="427113"/>
                    <a:pt x="46149" y="407785"/>
                  </a:cubicBezTo>
                  <a:cubicBezTo>
                    <a:pt x="-1799" y="374193"/>
                    <a:pt x="-1799" y="314984"/>
                    <a:pt x="967" y="288754"/>
                  </a:cubicBezTo>
                  <a:close/>
                  <a:moveTo>
                    <a:pt x="483937" y="252888"/>
                  </a:moveTo>
                  <a:cubicBezTo>
                    <a:pt x="506125" y="254652"/>
                    <a:pt x="525642" y="261978"/>
                    <a:pt x="538167" y="267884"/>
                  </a:cubicBezTo>
                  <a:lnTo>
                    <a:pt x="313487" y="428050"/>
                  </a:lnTo>
                  <a:cubicBezTo>
                    <a:pt x="335771" y="384173"/>
                    <a:pt x="385102" y="291203"/>
                    <a:pt x="413686" y="271259"/>
                  </a:cubicBezTo>
                  <a:cubicBezTo>
                    <a:pt x="436892" y="254921"/>
                    <a:pt x="461750" y="251124"/>
                    <a:pt x="483937" y="252888"/>
                  </a:cubicBezTo>
                  <a:close/>
                  <a:moveTo>
                    <a:pt x="72932" y="252766"/>
                  </a:moveTo>
                  <a:cubicBezTo>
                    <a:pt x="94807" y="251231"/>
                    <a:pt x="119198" y="255183"/>
                    <a:pt x="142013" y="271220"/>
                  </a:cubicBezTo>
                  <a:cubicBezTo>
                    <a:pt x="170129" y="290863"/>
                    <a:pt x="217912" y="380332"/>
                    <a:pt x="240804" y="425297"/>
                  </a:cubicBezTo>
                  <a:lnTo>
                    <a:pt x="20483" y="268151"/>
                  </a:lnTo>
                  <a:cubicBezTo>
                    <a:pt x="19869" y="267844"/>
                    <a:pt x="19408" y="267537"/>
                    <a:pt x="18947" y="267230"/>
                  </a:cubicBezTo>
                  <a:cubicBezTo>
                    <a:pt x="31699" y="261322"/>
                    <a:pt x="51058" y="254301"/>
                    <a:pt x="72932" y="252766"/>
                  </a:cubicBezTo>
                  <a:close/>
                  <a:moveTo>
                    <a:pt x="263597" y="141"/>
                  </a:moveTo>
                  <a:lnTo>
                    <a:pt x="263597" y="338008"/>
                  </a:lnTo>
                  <a:cubicBezTo>
                    <a:pt x="235624" y="285840"/>
                    <a:pt x="176449" y="170609"/>
                    <a:pt x="176449" y="127954"/>
                  </a:cubicBezTo>
                  <a:cubicBezTo>
                    <a:pt x="176449" y="56912"/>
                    <a:pt x="235624" y="15638"/>
                    <a:pt x="263597" y="141"/>
                  </a:cubicBezTo>
                  <a:close/>
                  <a:moveTo>
                    <a:pt x="292176" y="0"/>
                  </a:moveTo>
                  <a:cubicBezTo>
                    <a:pt x="320127" y="15343"/>
                    <a:pt x="379254" y="56156"/>
                    <a:pt x="379254" y="127961"/>
                  </a:cubicBezTo>
                  <a:cubicBezTo>
                    <a:pt x="379254" y="170615"/>
                    <a:pt x="320127" y="285842"/>
                    <a:pt x="292176" y="338008"/>
                  </a:cubicBezTo>
                  <a:close/>
                </a:path>
              </a:pathLst>
            </a:custGeom>
            <a:noFill/>
            <a:ln w="28575" cmpd="sng">
              <a:solidFill>
                <a:srgbClr val="91B9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30">
              <a:extLst>
                <a:ext uri="{FF2B5EF4-FFF2-40B4-BE49-F238E27FC236}">
                  <a16:creationId xmlns:a16="http://schemas.microsoft.com/office/drawing/2014/main" id="{8D466373-110C-9119-6A26-743D91F18E0E}"/>
                </a:ext>
              </a:extLst>
            </p:cNvPr>
            <p:cNvSpPr txBox="1"/>
            <p:nvPr/>
          </p:nvSpPr>
          <p:spPr>
            <a:xfrm>
              <a:off x="4747" y="4247"/>
              <a:ext cx="4228" cy="720"/>
            </a:xfrm>
            <a:prstGeom prst="rect">
              <a:avLst/>
            </a:prstGeom>
            <a:noFill/>
          </p:spPr>
          <p:txBody>
            <a:bodyPr wrap="square" rtlCol="0">
              <a:normAutofit/>
            </a:bodyPr>
            <a:lstStyle/>
            <a:p>
              <a:r>
                <a:rPr lang="vi-VN" altLang="vi-VN" sz="2400" dirty="0">
                  <a:solidFill>
                    <a:srgbClr val="FF8989"/>
                  </a:solidFill>
                  <a:latin typeface="Noto Sans"/>
                  <a:ea typeface="Noto Sans"/>
                </a:rPr>
                <a:t>0</a:t>
              </a:r>
              <a:r>
                <a:rPr lang="en-US" altLang="vi-VN" sz="2400" dirty="0">
                  <a:solidFill>
                    <a:srgbClr val="FF8989"/>
                  </a:solidFill>
                  <a:latin typeface="Noto Sans"/>
                  <a:ea typeface="Noto Sans"/>
                </a:rPr>
                <a:t>6</a:t>
              </a:r>
              <a:r>
                <a:rPr lang="vi-VN" altLang="vi-VN" sz="2400" dirty="0">
                  <a:solidFill>
                    <a:srgbClr val="FF8989"/>
                  </a:solidFill>
                  <a:latin typeface="Noto Sans"/>
                  <a:ea typeface="Noto Sans"/>
                </a:rPr>
                <a:t> </a:t>
              </a:r>
              <a:r>
                <a:rPr lang="vi-VN" altLang="vi-VN" sz="2400" dirty="0" err="1">
                  <a:solidFill>
                    <a:srgbClr val="FF8989"/>
                  </a:solidFill>
                  <a:latin typeface="Noto Sans"/>
                  <a:ea typeface="Noto Sans"/>
                </a:rPr>
                <a:t>Click</a:t>
              </a:r>
              <a:r>
                <a:rPr lang="vi-VN" altLang="vi-VN" sz="2400" dirty="0">
                  <a:solidFill>
                    <a:srgbClr val="FF8989"/>
                  </a:solidFill>
                  <a:latin typeface="Noto Sans"/>
                  <a:ea typeface="Noto Sans"/>
                </a:rPr>
                <a:t> để</a:t>
              </a:r>
            </a:p>
          </p:txBody>
        </p:sp>
      </p:grpSp>
      <p:grpSp>
        <p:nvGrpSpPr>
          <p:cNvPr id="9" name="组合 28">
            <a:extLst>
              <a:ext uri="{FF2B5EF4-FFF2-40B4-BE49-F238E27FC236}">
                <a16:creationId xmlns:a16="http://schemas.microsoft.com/office/drawing/2014/main" id="{F226B930-1A96-744F-9CE6-1D08AC99A2C7}"/>
              </a:ext>
            </a:extLst>
          </p:cNvPr>
          <p:cNvGrpSpPr/>
          <p:nvPr/>
        </p:nvGrpSpPr>
        <p:grpSpPr>
          <a:xfrm>
            <a:off x="6772240" y="3261910"/>
            <a:ext cx="3251835" cy="459105"/>
            <a:chOff x="3854" y="4247"/>
            <a:chExt cx="5121" cy="723"/>
          </a:xfrm>
        </p:grpSpPr>
        <p:sp>
          <p:nvSpPr>
            <p:cNvPr id="10" name="heZxxQ3NMlBJJYy任意多边形 24">
              <a:extLst>
                <a:ext uri="{FF2B5EF4-FFF2-40B4-BE49-F238E27FC236}">
                  <a16:creationId xmlns:a16="http://schemas.microsoft.com/office/drawing/2014/main" id="{EC11B875-7BDC-8C2B-9256-8F0924D34423}"/>
                </a:ext>
              </a:extLst>
            </p:cNvPr>
            <p:cNvSpPr/>
            <p:nvPr/>
          </p:nvSpPr>
          <p:spPr>
            <a:xfrm rot="19860000">
              <a:off x="3854" y="4250"/>
              <a:ext cx="638" cy="7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5761" h="607568">
                  <a:moveTo>
                    <a:pt x="277886" y="364188"/>
                  </a:moveTo>
                  <a:cubicBezTo>
                    <a:pt x="289253" y="364188"/>
                    <a:pt x="298315" y="373242"/>
                    <a:pt x="298315" y="384598"/>
                  </a:cubicBezTo>
                  <a:lnTo>
                    <a:pt x="298315" y="587158"/>
                  </a:lnTo>
                  <a:cubicBezTo>
                    <a:pt x="298315" y="598361"/>
                    <a:pt x="289253" y="607568"/>
                    <a:pt x="277886" y="607568"/>
                  </a:cubicBezTo>
                  <a:cubicBezTo>
                    <a:pt x="266520" y="607568"/>
                    <a:pt x="257458" y="598361"/>
                    <a:pt x="257458" y="587158"/>
                  </a:cubicBezTo>
                  <a:lnTo>
                    <a:pt x="257458" y="384598"/>
                  </a:lnTo>
                  <a:cubicBezTo>
                    <a:pt x="257458" y="373242"/>
                    <a:pt x="266520" y="364188"/>
                    <a:pt x="277886" y="364188"/>
                  </a:cubicBezTo>
                  <a:close/>
                  <a:moveTo>
                    <a:pt x="555044" y="291012"/>
                  </a:moveTo>
                  <a:cubicBezTo>
                    <a:pt x="557502" y="318327"/>
                    <a:pt x="556119" y="375107"/>
                    <a:pt x="509563" y="407793"/>
                  </a:cubicBezTo>
                  <a:cubicBezTo>
                    <a:pt x="482521" y="426822"/>
                    <a:pt x="387259" y="440940"/>
                    <a:pt x="335786" y="447385"/>
                  </a:cubicBezTo>
                  <a:close/>
                  <a:moveTo>
                    <a:pt x="967" y="288754"/>
                  </a:moveTo>
                  <a:cubicBezTo>
                    <a:pt x="1736" y="289828"/>
                    <a:pt x="2658" y="290748"/>
                    <a:pt x="3733" y="291515"/>
                  </a:cubicBezTo>
                  <a:lnTo>
                    <a:pt x="222881" y="447667"/>
                  </a:lnTo>
                  <a:cubicBezTo>
                    <a:pt x="172167" y="441531"/>
                    <a:pt x="73812" y="427113"/>
                    <a:pt x="46149" y="407785"/>
                  </a:cubicBezTo>
                  <a:cubicBezTo>
                    <a:pt x="-1799" y="374193"/>
                    <a:pt x="-1799" y="314984"/>
                    <a:pt x="967" y="288754"/>
                  </a:cubicBezTo>
                  <a:close/>
                  <a:moveTo>
                    <a:pt x="483937" y="252888"/>
                  </a:moveTo>
                  <a:cubicBezTo>
                    <a:pt x="506125" y="254652"/>
                    <a:pt x="525642" y="261978"/>
                    <a:pt x="538167" y="267884"/>
                  </a:cubicBezTo>
                  <a:lnTo>
                    <a:pt x="313487" y="428050"/>
                  </a:lnTo>
                  <a:cubicBezTo>
                    <a:pt x="335771" y="384173"/>
                    <a:pt x="385102" y="291203"/>
                    <a:pt x="413686" y="271259"/>
                  </a:cubicBezTo>
                  <a:cubicBezTo>
                    <a:pt x="436892" y="254921"/>
                    <a:pt x="461750" y="251124"/>
                    <a:pt x="483937" y="252888"/>
                  </a:cubicBezTo>
                  <a:close/>
                  <a:moveTo>
                    <a:pt x="72932" y="252766"/>
                  </a:moveTo>
                  <a:cubicBezTo>
                    <a:pt x="94807" y="251231"/>
                    <a:pt x="119198" y="255183"/>
                    <a:pt x="142013" y="271220"/>
                  </a:cubicBezTo>
                  <a:cubicBezTo>
                    <a:pt x="170129" y="290863"/>
                    <a:pt x="217912" y="380332"/>
                    <a:pt x="240804" y="425297"/>
                  </a:cubicBezTo>
                  <a:lnTo>
                    <a:pt x="20483" y="268151"/>
                  </a:lnTo>
                  <a:cubicBezTo>
                    <a:pt x="19869" y="267844"/>
                    <a:pt x="19408" y="267537"/>
                    <a:pt x="18947" y="267230"/>
                  </a:cubicBezTo>
                  <a:cubicBezTo>
                    <a:pt x="31699" y="261322"/>
                    <a:pt x="51058" y="254301"/>
                    <a:pt x="72932" y="252766"/>
                  </a:cubicBezTo>
                  <a:close/>
                  <a:moveTo>
                    <a:pt x="263597" y="141"/>
                  </a:moveTo>
                  <a:lnTo>
                    <a:pt x="263597" y="338008"/>
                  </a:lnTo>
                  <a:cubicBezTo>
                    <a:pt x="235624" y="285840"/>
                    <a:pt x="176449" y="170609"/>
                    <a:pt x="176449" y="127954"/>
                  </a:cubicBezTo>
                  <a:cubicBezTo>
                    <a:pt x="176449" y="56912"/>
                    <a:pt x="235624" y="15638"/>
                    <a:pt x="263597" y="141"/>
                  </a:cubicBezTo>
                  <a:close/>
                  <a:moveTo>
                    <a:pt x="292176" y="0"/>
                  </a:moveTo>
                  <a:cubicBezTo>
                    <a:pt x="320127" y="15343"/>
                    <a:pt x="379254" y="56156"/>
                    <a:pt x="379254" y="127961"/>
                  </a:cubicBezTo>
                  <a:cubicBezTo>
                    <a:pt x="379254" y="170615"/>
                    <a:pt x="320127" y="285842"/>
                    <a:pt x="292176" y="338008"/>
                  </a:cubicBezTo>
                  <a:close/>
                </a:path>
              </a:pathLst>
            </a:custGeom>
            <a:noFill/>
            <a:ln w="28575" cmpd="sng">
              <a:solidFill>
                <a:srgbClr val="91B9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30">
              <a:extLst>
                <a:ext uri="{FF2B5EF4-FFF2-40B4-BE49-F238E27FC236}">
                  <a16:creationId xmlns:a16="http://schemas.microsoft.com/office/drawing/2014/main" id="{D02FE6D6-2762-8810-9ED1-E046A0D91C84}"/>
                </a:ext>
              </a:extLst>
            </p:cNvPr>
            <p:cNvSpPr txBox="1"/>
            <p:nvPr/>
          </p:nvSpPr>
          <p:spPr>
            <a:xfrm>
              <a:off x="4747" y="4247"/>
              <a:ext cx="4228" cy="720"/>
            </a:xfrm>
            <a:prstGeom prst="rect">
              <a:avLst/>
            </a:prstGeom>
            <a:noFill/>
          </p:spPr>
          <p:txBody>
            <a:bodyPr wrap="square" rtlCol="0">
              <a:normAutofit/>
            </a:bodyPr>
            <a:lstStyle/>
            <a:p>
              <a:r>
                <a:rPr lang="vi-VN" altLang="vi-VN" sz="2400" dirty="0">
                  <a:solidFill>
                    <a:srgbClr val="FF8989"/>
                  </a:solidFill>
                  <a:latin typeface="Noto Sans"/>
                  <a:ea typeface="Noto Sans"/>
                </a:rPr>
                <a:t>0</a:t>
              </a:r>
              <a:r>
                <a:rPr lang="en-US" altLang="vi-VN" sz="2400" dirty="0">
                  <a:solidFill>
                    <a:srgbClr val="FF8989"/>
                  </a:solidFill>
                  <a:latin typeface="Noto Sans"/>
                  <a:ea typeface="Noto Sans"/>
                </a:rPr>
                <a:t>4</a:t>
              </a:r>
              <a:r>
                <a:rPr lang="vi-VN" altLang="vi-VN" sz="2400" dirty="0">
                  <a:solidFill>
                    <a:srgbClr val="FF8989"/>
                  </a:solidFill>
                  <a:latin typeface="Noto Sans"/>
                  <a:ea typeface="Noto Sans"/>
                </a:rPr>
                <a:t> </a:t>
              </a:r>
              <a:r>
                <a:rPr lang="vi-VN" altLang="vi-VN" sz="2400" dirty="0" err="1">
                  <a:solidFill>
                    <a:srgbClr val="FF8989"/>
                  </a:solidFill>
                  <a:latin typeface="Noto Sans"/>
                  <a:ea typeface="Noto Sans"/>
                </a:rPr>
                <a:t>Click</a:t>
              </a:r>
              <a:r>
                <a:rPr lang="vi-VN" altLang="vi-VN" sz="2400" dirty="0">
                  <a:solidFill>
                    <a:srgbClr val="FF8989"/>
                  </a:solidFill>
                  <a:latin typeface="Noto Sans"/>
                  <a:ea typeface="Noto Sans"/>
                </a:rPr>
                <a:t> để</a:t>
              </a:r>
            </a:p>
          </p:txBody>
        </p:sp>
      </p:grpSp>
      <p:grpSp>
        <p:nvGrpSpPr>
          <p:cNvPr id="12" name="组合 28">
            <a:extLst>
              <a:ext uri="{FF2B5EF4-FFF2-40B4-BE49-F238E27FC236}">
                <a16:creationId xmlns:a16="http://schemas.microsoft.com/office/drawing/2014/main" id="{3E6697C7-ECDA-8C42-CF3D-91690754857D}"/>
              </a:ext>
            </a:extLst>
          </p:cNvPr>
          <p:cNvGrpSpPr/>
          <p:nvPr/>
        </p:nvGrpSpPr>
        <p:grpSpPr>
          <a:xfrm>
            <a:off x="2572306" y="3239404"/>
            <a:ext cx="3339300" cy="459105"/>
            <a:chOff x="3854" y="4247"/>
            <a:chExt cx="5121" cy="723"/>
          </a:xfrm>
        </p:grpSpPr>
        <p:sp>
          <p:nvSpPr>
            <p:cNvPr id="13" name="heZxxQ3NMlBJJYy任意多边形 24">
              <a:extLst>
                <a:ext uri="{FF2B5EF4-FFF2-40B4-BE49-F238E27FC236}">
                  <a16:creationId xmlns:a16="http://schemas.microsoft.com/office/drawing/2014/main" id="{EAFAC0C8-F8E0-A3D5-A4E5-93F3AA9900BE}"/>
                </a:ext>
              </a:extLst>
            </p:cNvPr>
            <p:cNvSpPr/>
            <p:nvPr/>
          </p:nvSpPr>
          <p:spPr>
            <a:xfrm rot="19860000">
              <a:off x="3854" y="4250"/>
              <a:ext cx="638" cy="7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55761" h="607568">
                  <a:moveTo>
                    <a:pt x="277886" y="364188"/>
                  </a:moveTo>
                  <a:cubicBezTo>
                    <a:pt x="289253" y="364188"/>
                    <a:pt x="298315" y="373242"/>
                    <a:pt x="298315" y="384598"/>
                  </a:cubicBezTo>
                  <a:lnTo>
                    <a:pt x="298315" y="587158"/>
                  </a:lnTo>
                  <a:cubicBezTo>
                    <a:pt x="298315" y="598361"/>
                    <a:pt x="289253" y="607568"/>
                    <a:pt x="277886" y="607568"/>
                  </a:cubicBezTo>
                  <a:cubicBezTo>
                    <a:pt x="266520" y="607568"/>
                    <a:pt x="257458" y="598361"/>
                    <a:pt x="257458" y="587158"/>
                  </a:cubicBezTo>
                  <a:lnTo>
                    <a:pt x="257458" y="384598"/>
                  </a:lnTo>
                  <a:cubicBezTo>
                    <a:pt x="257458" y="373242"/>
                    <a:pt x="266520" y="364188"/>
                    <a:pt x="277886" y="364188"/>
                  </a:cubicBezTo>
                  <a:close/>
                  <a:moveTo>
                    <a:pt x="555044" y="291012"/>
                  </a:moveTo>
                  <a:cubicBezTo>
                    <a:pt x="557502" y="318327"/>
                    <a:pt x="556119" y="375107"/>
                    <a:pt x="509563" y="407793"/>
                  </a:cubicBezTo>
                  <a:cubicBezTo>
                    <a:pt x="482521" y="426822"/>
                    <a:pt x="387259" y="440940"/>
                    <a:pt x="335786" y="447385"/>
                  </a:cubicBezTo>
                  <a:close/>
                  <a:moveTo>
                    <a:pt x="967" y="288754"/>
                  </a:moveTo>
                  <a:cubicBezTo>
                    <a:pt x="1736" y="289828"/>
                    <a:pt x="2658" y="290748"/>
                    <a:pt x="3733" y="291515"/>
                  </a:cubicBezTo>
                  <a:lnTo>
                    <a:pt x="222881" y="447667"/>
                  </a:lnTo>
                  <a:cubicBezTo>
                    <a:pt x="172167" y="441531"/>
                    <a:pt x="73812" y="427113"/>
                    <a:pt x="46149" y="407785"/>
                  </a:cubicBezTo>
                  <a:cubicBezTo>
                    <a:pt x="-1799" y="374193"/>
                    <a:pt x="-1799" y="314984"/>
                    <a:pt x="967" y="288754"/>
                  </a:cubicBezTo>
                  <a:close/>
                  <a:moveTo>
                    <a:pt x="483937" y="252888"/>
                  </a:moveTo>
                  <a:cubicBezTo>
                    <a:pt x="506125" y="254652"/>
                    <a:pt x="525642" y="261978"/>
                    <a:pt x="538167" y="267884"/>
                  </a:cubicBezTo>
                  <a:lnTo>
                    <a:pt x="313487" y="428050"/>
                  </a:lnTo>
                  <a:cubicBezTo>
                    <a:pt x="335771" y="384173"/>
                    <a:pt x="385102" y="291203"/>
                    <a:pt x="413686" y="271259"/>
                  </a:cubicBezTo>
                  <a:cubicBezTo>
                    <a:pt x="436892" y="254921"/>
                    <a:pt x="461750" y="251124"/>
                    <a:pt x="483937" y="252888"/>
                  </a:cubicBezTo>
                  <a:close/>
                  <a:moveTo>
                    <a:pt x="72932" y="252766"/>
                  </a:moveTo>
                  <a:cubicBezTo>
                    <a:pt x="94807" y="251231"/>
                    <a:pt x="119198" y="255183"/>
                    <a:pt x="142013" y="271220"/>
                  </a:cubicBezTo>
                  <a:cubicBezTo>
                    <a:pt x="170129" y="290863"/>
                    <a:pt x="217912" y="380332"/>
                    <a:pt x="240804" y="425297"/>
                  </a:cubicBezTo>
                  <a:lnTo>
                    <a:pt x="20483" y="268151"/>
                  </a:lnTo>
                  <a:cubicBezTo>
                    <a:pt x="19869" y="267844"/>
                    <a:pt x="19408" y="267537"/>
                    <a:pt x="18947" y="267230"/>
                  </a:cubicBezTo>
                  <a:cubicBezTo>
                    <a:pt x="31699" y="261322"/>
                    <a:pt x="51058" y="254301"/>
                    <a:pt x="72932" y="252766"/>
                  </a:cubicBezTo>
                  <a:close/>
                  <a:moveTo>
                    <a:pt x="263597" y="141"/>
                  </a:moveTo>
                  <a:lnTo>
                    <a:pt x="263597" y="338008"/>
                  </a:lnTo>
                  <a:cubicBezTo>
                    <a:pt x="235624" y="285840"/>
                    <a:pt x="176449" y="170609"/>
                    <a:pt x="176449" y="127954"/>
                  </a:cubicBezTo>
                  <a:cubicBezTo>
                    <a:pt x="176449" y="56912"/>
                    <a:pt x="235624" y="15638"/>
                    <a:pt x="263597" y="141"/>
                  </a:cubicBezTo>
                  <a:close/>
                  <a:moveTo>
                    <a:pt x="292176" y="0"/>
                  </a:moveTo>
                  <a:cubicBezTo>
                    <a:pt x="320127" y="15343"/>
                    <a:pt x="379254" y="56156"/>
                    <a:pt x="379254" y="127961"/>
                  </a:cubicBezTo>
                  <a:cubicBezTo>
                    <a:pt x="379254" y="170615"/>
                    <a:pt x="320127" y="285842"/>
                    <a:pt x="292176" y="338008"/>
                  </a:cubicBezTo>
                  <a:close/>
                </a:path>
              </a:pathLst>
            </a:custGeom>
            <a:noFill/>
            <a:ln w="28575" cmpd="sng">
              <a:solidFill>
                <a:srgbClr val="91B97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30">
              <a:extLst>
                <a:ext uri="{FF2B5EF4-FFF2-40B4-BE49-F238E27FC236}">
                  <a16:creationId xmlns:a16="http://schemas.microsoft.com/office/drawing/2014/main" id="{8EE85F1A-70D0-F92C-A181-F609156AC818}"/>
                </a:ext>
              </a:extLst>
            </p:cNvPr>
            <p:cNvSpPr txBox="1"/>
            <p:nvPr/>
          </p:nvSpPr>
          <p:spPr>
            <a:xfrm>
              <a:off x="4747" y="4247"/>
              <a:ext cx="4228" cy="720"/>
            </a:xfrm>
            <a:prstGeom prst="rect">
              <a:avLst/>
            </a:prstGeom>
            <a:noFill/>
          </p:spPr>
          <p:txBody>
            <a:bodyPr wrap="square" rtlCol="0">
              <a:normAutofit/>
            </a:bodyPr>
            <a:lstStyle/>
            <a:p>
              <a:r>
                <a:rPr lang="vi-VN" altLang="vi-VN" sz="2400" dirty="0">
                  <a:solidFill>
                    <a:srgbClr val="FF8989"/>
                  </a:solidFill>
                  <a:latin typeface="Noto Sans"/>
                  <a:ea typeface="Noto Sans"/>
                </a:rPr>
                <a:t>0</a:t>
              </a:r>
              <a:r>
                <a:rPr lang="en-US" altLang="vi-VN" sz="2400" dirty="0">
                  <a:solidFill>
                    <a:srgbClr val="FF8989"/>
                  </a:solidFill>
                  <a:latin typeface="Noto Sans"/>
                  <a:ea typeface="Noto Sans"/>
                </a:rPr>
                <a:t>3</a:t>
              </a:r>
              <a:r>
                <a:rPr lang="vi-VN" altLang="vi-VN" sz="2400" dirty="0">
                  <a:solidFill>
                    <a:srgbClr val="FF8989"/>
                  </a:solidFill>
                  <a:latin typeface="Noto Sans"/>
                  <a:ea typeface="Noto Sans"/>
                </a:rPr>
                <a:t> </a:t>
              </a:r>
              <a:r>
                <a:rPr lang="vi-VN" altLang="vi-VN" sz="2400" dirty="0" err="1">
                  <a:solidFill>
                    <a:srgbClr val="FF8989"/>
                  </a:solidFill>
                  <a:latin typeface="Noto Sans"/>
                  <a:ea typeface="Noto Sans"/>
                </a:rPr>
                <a:t>Click</a:t>
              </a:r>
              <a:r>
                <a:rPr lang="vi-VN" altLang="vi-VN" sz="2400" dirty="0">
                  <a:solidFill>
                    <a:srgbClr val="FF8989"/>
                  </a:solidFill>
                  <a:latin typeface="Noto Sans"/>
                  <a:ea typeface="Noto Sans"/>
                </a:rPr>
                <a:t> để</a:t>
              </a:r>
            </a:p>
          </p:txBody>
        </p:sp>
      </p:grpSp>
    </p:spTree>
  </p:cSld>
  <p:clrMapOvr>
    <a:masterClrMapping/>
  </p:clrMapOvr>
  <p:transition advTm="2000">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
          <p:cNvPicPr>
            <a:picLocks noChangeAspect="1"/>
          </p:cNvPicPr>
          <p:nvPr/>
        </p:nvPicPr>
        <p:blipFill>
          <a:blip r:embed="rId3"/>
          <a:stretch>
            <a:fillRect/>
          </a:stretch>
        </p:blipFill>
        <p:spPr>
          <a:xfrm>
            <a:off x="0" y="109514"/>
            <a:ext cx="12192000" cy="6858000"/>
          </a:xfrm>
          <a:prstGeom prst="rect">
            <a:avLst/>
          </a:prstGeom>
        </p:spPr>
      </p:pic>
      <p:sp>
        <p:nvSpPr>
          <p:cNvPr id="3" name="文本框 2"/>
          <p:cNvSpPr txBox="1"/>
          <p:nvPr/>
        </p:nvSpPr>
        <p:spPr>
          <a:xfrm>
            <a:off x="1340665" y="1480127"/>
            <a:ext cx="5141618" cy="1201137"/>
          </a:xfrm>
          <a:prstGeom prst="rect">
            <a:avLst/>
          </a:prstGeom>
          <a:noFill/>
        </p:spPr>
        <p:txBody>
          <a:bodyPr wrap="none" rtlCol="0" anchor="t">
            <a:normAutofit/>
          </a:bodyPr>
          <a:lstStyle/>
          <a:p>
            <a:r>
              <a:rPr lang="en-US" altLang="zh-CN" sz="4100" dirty="0">
                <a:solidFill>
                  <a:srgbClr val="FF8989"/>
                </a:solidFill>
                <a:latin typeface="Noto Sans"/>
                <a:ea typeface="Noto Sans"/>
                <a:sym typeface="+mn-ea"/>
              </a:rPr>
              <a:t>1.Đối </a:t>
            </a:r>
            <a:r>
              <a:rPr lang="en-US" altLang="zh-CN" sz="4100" dirty="0" err="1">
                <a:solidFill>
                  <a:srgbClr val="FF8989"/>
                </a:solidFill>
                <a:latin typeface="Noto Sans"/>
                <a:ea typeface="Noto Sans"/>
                <a:sym typeface="+mn-ea"/>
              </a:rPr>
              <a:t>tác</a:t>
            </a:r>
            <a:r>
              <a:rPr lang="en-US" altLang="zh-CN" sz="4100" dirty="0">
                <a:solidFill>
                  <a:srgbClr val="FF8989"/>
                </a:solidFill>
                <a:latin typeface="Noto Sans"/>
                <a:ea typeface="Noto Sans"/>
                <a:sym typeface="+mn-ea"/>
              </a:rPr>
              <a:t> </a:t>
            </a:r>
            <a:r>
              <a:rPr lang="en-US" altLang="zh-CN" sz="4100" dirty="0" err="1">
                <a:solidFill>
                  <a:srgbClr val="FF8989"/>
                </a:solidFill>
                <a:latin typeface="Noto Sans"/>
                <a:ea typeface="Noto Sans"/>
                <a:sym typeface="+mn-ea"/>
              </a:rPr>
              <a:t>chính</a:t>
            </a:r>
            <a:endParaRPr lang="zh-CN" altLang="en-US" sz="4400" dirty="0">
              <a:solidFill>
                <a:srgbClr val="5B6EB5"/>
              </a:solidFill>
              <a:latin typeface="字魂7号-温暖童稚体" panose="00000500000000000000" charset="-122"/>
              <a:ea typeface="字魂7号-温暖童稚体" panose="00000500000000000000" charset="-122"/>
              <a:sym typeface="+mn-ea"/>
            </a:endParaRPr>
          </a:p>
          <a:p>
            <a:pPr algn="ctr"/>
            <a:endParaRPr lang="en-US" altLang="zh-CN" sz="4000" dirty="0">
              <a:solidFill>
                <a:srgbClr val="FF8989"/>
              </a:solidFill>
              <a:latin typeface="字魂7号-温暖童稚体" panose="00000500000000000000" charset="-122"/>
              <a:ea typeface="字魂7号-温暖童稚体" panose="00000500000000000000" charset="-122"/>
              <a:sym typeface="+mn-ea"/>
            </a:endParaRPr>
          </a:p>
        </p:txBody>
      </p:sp>
      <p:sp>
        <p:nvSpPr>
          <p:cNvPr id="5" name="圆角矩形 4"/>
          <p:cNvSpPr/>
          <p:nvPr/>
        </p:nvSpPr>
        <p:spPr>
          <a:xfrm>
            <a:off x="1588356" y="4687507"/>
            <a:ext cx="1751347" cy="675021"/>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dirty="0" err="1">
                <a:latin typeface="Times New Roman" panose="02020603050405020304" pitchFamily="18" charset="0"/>
                <a:ea typeface="Noto Sans"/>
                <a:cs typeface="Times New Roman" panose="02020603050405020304" pitchFamily="18" charset="0"/>
              </a:rPr>
              <a:t>Nhà</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cung</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ứng</a:t>
            </a:r>
            <a:endParaRPr lang="vi-VN" altLang="vi-VN" dirty="0">
              <a:latin typeface="Times New Roman" panose="02020603050405020304" pitchFamily="18" charset="0"/>
              <a:ea typeface="Noto Sans"/>
              <a:cs typeface="Times New Roman" panose="02020603050405020304" pitchFamily="18" charset="0"/>
            </a:endParaRPr>
          </a:p>
        </p:txBody>
      </p:sp>
      <p:sp>
        <p:nvSpPr>
          <p:cNvPr id="6" name="圆角矩形 5"/>
          <p:cNvSpPr/>
          <p:nvPr/>
        </p:nvSpPr>
        <p:spPr>
          <a:xfrm>
            <a:off x="4133880" y="4686681"/>
            <a:ext cx="1751349" cy="675021"/>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dirty="0" err="1">
                <a:latin typeface="Times New Roman" panose="02020603050405020304" pitchFamily="18" charset="0"/>
                <a:ea typeface="Noto Sans"/>
                <a:cs typeface="Times New Roman" panose="02020603050405020304" pitchFamily="18" charset="0"/>
              </a:rPr>
              <a:t>Nhà</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phân</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phối</a:t>
            </a:r>
            <a:endParaRPr lang="vi-VN" altLang="vi-VN" dirty="0">
              <a:latin typeface="Times New Roman" panose="02020603050405020304" pitchFamily="18" charset="0"/>
              <a:ea typeface="Noto Sans"/>
              <a:cs typeface="Times New Roman" panose="02020603050405020304" pitchFamily="18" charset="0"/>
            </a:endParaRPr>
          </a:p>
        </p:txBody>
      </p:sp>
      <p:sp>
        <p:nvSpPr>
          <p:cNvPr id="7" name="圆角矩形 6"/>
          <p:cNvSpPr/>
          <p:nvPr/>
        </p:nvSpPr>
        <p:spPr>
          <a:xfrm>
            <a:off x="6760888" y="4682010"/>
            <a:ext cx="1814870" cy="686013"/>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dirty="0" err="1">
                <a:latin typeface="Times New Roman" panose="02020603050405020304" pitchFamily="18" charset="0"/>
                <a:ea typeface="Noto Sans"/>
                <a:cs typeface="Times New Roman" panose="02020603050405020304" pitchFamily="18" charset="0"/>
              </a:rPr>
              <a:t>Nhà</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bán</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lẻ</a:t>
            </a:r>
            <a:endParaRPr lang="vi-VN" altLang="vi-VN" dirty="0">
              <a:latin typeface="Times New Roman" panose="02020603050405020304" pitchFamily="18" charset="0"/>
              <a:ea typeface="Noto Sans"/>
              <a:cs typeface="Times New Roman" panose="02020603050405020304" pitchFamily="18" charset="0"/>
            </a:endParaRPr>
          </a:p>
        </p:txBody>
      </p:sp>
      <p:sp>
        <p:nvSpPr>
          <p:cNvPr id="8" name="圆角矩形 4">
            <a:extLst>
              <a:ext uri="{FF2B5EF4-FFF2-40B4-BE49-F238E27FC236}">
                <a16:creationId xmlns:a16="http://schemas.microsoft.com/office/drawing/2014/main" id="{CBD2C5E7-31C6-DE7C-C1A0-9652CF7DAFC3}"/>
              </a:ext>
            </a:extLst>
          </p:cNvPr>
          <p:cNvSpPr/>
          <p:nvPr/>
        </p:nvSpPr>
        <p:spPr>
          <a:xfrm>
            <a:off x="9451417" y="4682010"/>
            <a:ext cx="1687830" cy="686013"/>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altLang="vi-VN" dirty="0" err="1">
                <a:latin typeface="Times New Roman" panose="02020603050405020304" pitchFamily="18" charset="0"/>
                <a:ea typeface="Noto Sans"/>
                <a:cs typeface="Times New Roman" panose="02020603050405020304" pitchFamily="18" charset="0"/>
              </a:rPr>
              <a:t>Nhà</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cung</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cấp</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dịch</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vụ</a:t>
            </a:r>
            <a:endParaRPr lang="vi-VN" altLang="vi-VN" dirty="0">
              <a:latin typeface="Times New Roman" panose="02020603050405020304" pitchFamily="18" charset="0"/>
              <a:ea typeface="Noto Sans"/>
              <a:cs typeface="Times New Roman" panose="02020603050405020304" pitchFamily="18" charset="0"/>
            </a:endParaRPr>
          </a:p>
        </p:txBody>
      </p:sp>
      <p:pic>
        <p:nvPicPr>
          <p:cNvPr id="9" name="Picture 8">
            <a:extLst>
              <a:ext uri="{FF2B5EF4-FFF2-40B4-BE49-F238E27FC236}">
                <a16:creationId xmlns:a16="http://schemas.microsoft.com/office/drawing/2014/main" id="{E1A2C5DF-C791-FCDE-9D76-FFD406F76A48}"/>
              </a:ext>
            </a:extLst>
          </p:cNvPr>
          <p:cNvPicPr>
            <a:picLocks noChangeAspect="1"/>
          </p:cNvPicPr>
          <p:nvPr/>
        </p:nvPicPr>
        <p:blipFill>
          <a:blip r:embed="rId4"/>
          <a:stretch>
            <a:fillRect/>
          </a:stretch>
        </p:blipFill>
        <p:spPr>
          <a:xfrm>
            <a:off x="1322849" y="2681264"/>
            <a:ext cx="2235163" cy="1626505"/>
          </a:xfrm>
          <a:prstGeom prst="rect">
            <a:avLst/>
          </a:prstGeom>
        </p:spPr>
      </p:pic>
      <p:pic>
        <p:nvPicPr>
          <p:cNvPr id="10" name="Picture 9">
            <a:extLst>
              <a:ext uri="{FF2B5EF4-FFF2-40B4-BE49-F238E27FC236}">
                <a16:creationId xmlns:a16="http://schemas.microsoft.com/office/drawing/2014/main" id="{5FFF48BC-D38A-7487-CC76-4F2B5C3FF22C}"/>
              </a:ext>
            </a:extLst>
          </p:cNvPr>
          <p:cNvPicPr>
            <a:picLocks noChangeAspect="1"/>
          </p:cNvPicPr>
          <p:nvPr/>
        </p:nvPicPr>
        <p:blipFill>
          <a:blip r:embed="rId5"/>
          <a:stretch>
            <a:fillRect/>
          </a:stretch>
        </p:blipFill>
        <p:spPr>
          <a:xfrm>
            <a:off x="3860836" y="2681264"/>
            <a:ext cx="2235163" cy="1626505"/>
          </a:xfrm>
          <a:prstGeom prst="rect">
            <a:avLst/>
          </a:prstGeom>
        </p:spPr>
      </p:pic>
      <p:pic>
        <p:nvPicPr>
          <p:cNvPr id="11" name="Picture 10">
            <a:extLst>
              <a:ext uri="{FF2B5EF4-FFF2-40B4-BE49-F238E27FC236}">
                <a16:creationId xmlns:a16="http://schemas.microsoft.com/office/drawing/2014/main" id="{43A7173D-C255-1369-5F9E-DA77A187E33E}"/>
              </a:ext>
            </a:extLst>
          </p:cNvPr>
          <p:cNvPicPr>
            <a:picLocks noChangeAspect="1"/>
          </p:cNvPicPr>
          <p:nvPr/>
        </p:nvPicPr>
        <p:blipFill>
          <a:blip r:embed="rId6"/>
          <a:stretch>
            <a:fillRect/>
          </a:stretch>
        </p:blipFill>
        <p:spPr>
          <a:xfrm>
            <a:off x="6451071" y="2615747"/>
            <a:ext cx="2235163" cy="1626505"/>
          </a:xfrm>
          <a:prstGeom prst="rect">
            <a:avLst/>
          </a:prstGeom>
        </p:spPr>
      </p:pic>
      <p:pic>
        <p:nvPicPr>
          <p:cNvPr id="1028" name="Picture 4" descr="Dịch vụ vận chuyển rau củ số lượng lớn bằng Container lạnh vào Sài Gòn -  Proship.vn">
            <a:extLst>
              <a:ext uri="{FF2B5EF4-FFF2-40B4-BE49-F238E27FC236}">
                <a16:creationId xmlns:a16="http://schemas.microsoft.com/office/drawing/2014/main" id="{1AC0B3EA-E3F1-54CF-2844-0198504040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1306" y="2681264"/>
            <a:ext cx="2235163" cy="1626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2000">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48997" y="1155411"/>
            <a:ext cx="2597788" cy="554126"/>
          </a:xfrm>
          <a:prstGeom prst="rect">
            <a:avLst/>
          </a:prstGeom>
          <a:noFill/>
        </p:spPr>
        <p:txBody>
          <a:bodyPr wrap="none" rtlCol="0" anchor="t">
            <a:normAutofit/>
          </a:bodyPr>
          <a:lstStyle/>
          <a:p>
            <a:pPr algn="ctr"/>
            <a:r>
              <a:rPr lang="en-US" altLang="vi-VN" sz="3000" dirty="0">
                <a:solidFill>
                  <a:srgbClr val="5B6EB5"/>
                </a:solidFill>
                <a:latin typeface="Noto Sans"/>
                <a:ea typeface="Noto Sans"/>
                <a:sym typeface="+mn-ea"/>
              </a:rPr>
              <a:t>1.1 </a:t>
            </a:r>
            <a:r>
              <a:rPr lang="en-US" altLang="vi-VN" sz="3000" dirty="0" err="1">
                <a:solidFill>
                  <a:srgbClr val="5B6EB5"/>
                </a:solidFill>
                <a:latin typeface="Noto Sans"/>
                <a:ea typeface="Noto Sans"/>
                <a:sym typeface="+mn-ea"/>
              </a:rPr>
              <a:t>Nhà</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cung</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ứng</a:t>
            </a:r>
            <a:endParaRPr lang="vi-VN" altLang="vi-VN" sz="3000" dirty="0">
              <a:solidFill>
                <a:srgbClr val="5B6EB5"/>
              </a:solidFill>
              <a:latin typeface="Noto Sans"/>
              <a:ea typeface="Noto Sans"/>
              <a:sym typeface="+mn-ea"/>
            </a:endParaRP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11" name="文本框 3">
            <a:extLst>
              <a:ext uri="{FF2B5EF4-FFF2-40B4-BE49-F238E27FC236}">
                <a16:creationId xmlns:a16="http://schemas.microsoft.com/office/drawing/2014/main" id="{5CE1F655-7720-AEEE-26EE-A2F723E3EC5C}"/>
              </a:ext>
            </a:extLst>
          </p:cNvPr>
          <p:cNvSpPr txBox="1"/>
          <p:nvPr/>
        </p:nvSpPr>
        <p:spPr>
          <a:xfrm>
            <a:off x="1454721" y="1865015"/>
            <a:ext cx="4493406" cy="1258570"/>
          </a:xfrm>
          <a:prstGeom prst="rect">
            <a:avLst/>
          </a:prstGeom>
          <a:noFill/>
        </p:spPr>
        <p:txBody>
          <a:bodyPr wrap="none" rtlCol="0" anchor="t">
            <a:normAutofit/>
          </a:bodyPr>
          <a:lstStyle/>
          <a:p>
            <a:pPr marL="285750" indent="-285750">
              <a:buFont typeface="Arial" panose="020B0604020202020204" pitchFamily="34" charset="0"/>
              <a:buChar char="•"/>
            </a:pPr>
            <a:r>
              <a:rPr lang="en-US" altLang="vi-VN" sz="1300" dirty="0" err="1">
                <a:latin typeface="Times New Roman" panose="02020603050405020304" pitchFamily="18" charset="0"/>
                <a:ea typeface="Noto Sans"/>
                <a:cs typeface="Times New Roman" panose="02020603050405020304" pitchFamily="18" charset="0"/>
                <a:sym typeface="+mn-ea"/>
              </a:rPr>
              <a:t>Nhà</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cung</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ứng</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hạt</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giống</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chất</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lượng</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cao</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và</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phân</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bón</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hữu</a:t>
            </a:r>
            <a:r>
              <a:rPr lang="en-US" altLang="vi-VN" sz="1300" dirty="0">
                <a:latin typeface="Times New Roman" panose="02020603050405020304" pitchFamily="18" charset="0"/>
                <a:ea typeface="Noto Sans"/>
                <a:cs typeface="Times New Roman" panose="02020603050405020304" pitchFamily="18" charset="0"/>
                <a:sym typeface="+mn-ea"/>
              </a:rPr>
              <a:t> </a:t>
            </a:r>
            <a:r>
              <a:rPr lang="en-US" altLang="vi-VN" sz="1300" dirty="0" err="1">
                <a:latin typeface="Times New Roman" panose="02020603050405020304" pitchFamily="18" charset="0"/>
                <a:ea typeface="Noto Sans"/>
                <a:cs typeface="Times New Roman" panose="02020603050405020304" pitchFamily="18" charset="0"/>
                <a:sym typeface="+mn-ea"/>
              </a:rPr>
              <a:t>cơ</a:t>
            </a:r>
            <a:r>
              <a:rPr lang="en-US" altLang="vi-VN" sz="1300" dirty="0">
                <a:latin typeface="Times New Roman" panose="02020603050405020304" pitchFamily="18" charset="0"/>
                <a:ea typeface="Noto Sans"/>
                <a:cs typeface="Times New Roman" panose="02020603050405020304" pitchFamily="18" charset="0"/>
                <a:sym typeface="+mn-ea"/>
              </a:rPr>
              <a:t>.</a:t>
            </a:r>
          </a:p>
          <a:p>
            <a:pPr marL="285750" indent="-285750">
              <a:buFont typeface="Arial" panose="020B0604020202020204" pitchFamily="34" charset="0"/>
              <a:buChar char="•"/>
            </a:pPr>
            <a:endParaRPr lang="en-US" sz="1300" dirty="0">
              <a:effectLst/>
              <a:latin typeface="Times New Roman" panose="02020603050405020304" pitchFamily="18" charset="0"/>
            </a:endParaRPr>
          </a:p>
          <a:p>
            <a:pPr marL="285750" indent="-285750">
              <a:buFont typeface="Arial" panose="020B0604020202020204" pitchFamily="34" charset="0"/>
              <a:buChar char="•"/>
            </a:pPr>
            <a:r>
              <a:rPr lang="vi-VN" sz="1300" dirty="0">
                <a:effectLst/>
                <a:latin typeface="Times New Roman" panose="02020603050405020304" pitchFamily="18" charset="0"/>
              </a:rPr>
              <a:t>Các nhà sản xuất hoặc nhà cung ứng vật liệu trồng rau thủy </a:t>
            </a:r>
            <a:endParaRPr lang="en-US" sz="1300" dirty="0">
              <a:effectLst/>
              <a:latin typeface="Times New Roman" panose="02020603050405020304" pitchFamily="18" charset="0"/>
            </a:endParaRPr>
          </a:p>
          <a:p>
            <a:r>
              <a:rPr lang="vi-VN" sz="1300" dirty="0">
                <a:effectLst/>
                <a:latin typeface="Times New Roman" panose="02020603050405020304" pitchFamily="18" charset="0"/>
              </a:rPr>
              <a:t>canh như </a:t>
            </a:r>
            <a:r>
              <a:rPr lang="vi-VN" sz="1300" dirty="0" err="1">
                <a:effectLst/>
                <a:latin typeface="Times New Roman" panose="02020603050405020304" pitchFamily="18" charset="0"/>
              </a:rPr>
              <a:t>substrates</a:t>
            </a:r>
            <a:r>
              <a:rPr lang="vi-VN" sz="1300" dirty="0">
                <a:effectLst/>
                <a:latin typeface="Times New Roman" panose="02020603050405020304" pitchFamily="18" charset="0"/>
              </a:rPr>
              <a:t> (chất lượng phủ bì), hệ thống tưới tiêu, đèn</a:t>
            </a:r>
            <a:endParaRPr lang="en-US" sz="1300" dirty="0">
              <a:effectLst/>
              <a:latin typeface="Times New Roman" panose="02020603050405020304" pitchFamily="18" charset="0"/>
            </a:endParaRPr>
          </a:p>
          <a:p>
            <a:r>
              <a:rPr lang="vi-VN" sz="1300" dirty="0">
                <a:effectLst/>
                <a:latin typeface="Times New Roman" panose="02020603050405020304" pitchFamily="18" charset="0"/>
              </a:rPr>
              <a:t> LED và các thiết bị khác.</a:t>
            </a:r>
          </a:p>
          <a:p>
            <a:endParaRPr lang="en-US" altLang="vi-VN" sz="1300" dirty="0">
              <a:latin typeface="Times New Roman" panose="02020603050405020304" pitchFamily="18" charset="0"/>
              <a:ea typeface="Noto Sans"/>
              <a:cs typeface="Times New Roman" panose="02020603050405020304" pitchFamily="18" charset="0"/>
              <a:sym typeface="+mn-ea"/>
            </a:endParaRPr>
          </a:p>
        </p:txBody>
      </p:sp>
      <p:pic>
        <p:nvPicPr>
          <p:cNvPr id="2052" name="Picture 4" descr="Hạt Giống Rau Các Loại • Sài Gòn Hoa 2024">
            <a:extLst>
              <a:ext uri="{FF2B5EF4-FFF2-40B4-BE49-F238E27FC236}">
                <a16:creationId xmlns:a16="http://schemas.microsoft.com/office/drawing/2014/main" id="{BD972B06-EF23-6EF7-892A-E1B0BA7B78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55411"/>
            <a:ext cx="18478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ổng Hợp 6 Địa Chỉ Cửa Hàng Bán Hạt Giống Trồng Rau Uy Tín Tại TP HCM |  Cooky.vn">
            <a:extLst>
              <a:ext uri="{FF2B5EF4-FFF2-40B4-BE49-F238E27FC236}">
                <a16:creationId xmlns:a16="http://schemas.microsoft.com/office/drawing/2014/main" id="{3F3510B9-06C3-5D3D-AFDA-3C16D1B0DA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1723" y="2757519"/>
            <a:ext cx="3432494" cy="237579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advTm="2000">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48997" y="1155411"/>
            <a:ext cx="2597788" cy="554126"/>
          </a:xfrm>
          <a:prstGeom prst="rect">
            <a:avLst/>
          </a:prstGeom>
          <a:noFill/>
        </p:spPr>
        <p:txBody>
          <a:bodyPr wrap="none" rtlCol="0" anchor="t">
            <a:normAutofit/>
          </a:bodyPr>
          <a:lstStyle/>
          <a:p>
            <a:pPr algn="ctr"/>
            <a:r>
              <a:rPr lang="en-US" altLang="vi-VN" sz="3000" dirty="0">
                <a:solidFill>
                  <a:srgbClr val="5B6EB5"/>
                </a:solidFill>
                <a:latin typeface="Noto Sans"/>
                <a:ea typeface="Noto Sans"/>
                <a:sym typeface="+mn-ea"/>
              </a:rPr>
              <a:t>1.2 </a:t>
            </a:r>
            <a:r>
              <a:rPr lang="en-US" altLang="vi-VN" sz="3000" dirty="0" err="1">
                <a:solidFill>
                  <a:srgbClr val="5B6EB5"/>
                </a:solidFill>
                <a:latin typeface="Noto Sans"/>
                <a:ea typeface="Noto Sans"/>
                <a:sym typeface="+mn-ea"/>
              </a:rPr>
              <a:t>Nhà</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phân</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phối</a:t>
            </a:r>
            <a:endParaRPr lang="vi-VN" altLang="vi-VN" sz="3000" dirty="0">
              <a:solidFill>
                <a:srgbClr val="5B6EB5"/>
              </a:solidFill>
              <a:latin typeface="Noto Sans"/>
              <a:ea typeface="Noto Sans"/>
              <a:sym typeface="+mn-ea"/>
            </a:endParaRP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11" name="文本框 3">
            <a:extLst>
              <a:ext uri="{FF2B5EF4-FFF2-40B4-BE49-F238E27FC236}">
                <a16:creationId xmlns:a16="http://schemas.microsoft.com/office/drawing/2014/main" id="{5CE1F655-7720-AEEE-26EE-A2F723E3EC5C}"/>
              </a:ext>
            </a:extLst>
          </p:cNvPr>
          <p:cNvSpPr txBox="1"/>
          <p:nvPr/>
        </p:nvSpPr>
        <p:spPr>
          <a:xfrm>
            <a:off x="1454721" y="1865015"/>
            <a:ext cx="4357604" cy="1158842"/>
          </a:xfrm>
          <a:prstGeom prst="rect">
            <a:avLst/>
          </a:prstGeom>
          <a:noFill/>
        </p:spPr>
        <p:txBody>
          <a:bodyPr wrap="none" rtlCol="0" anchor="t">
            <a:normAutofit/>
          </a:bodyPr>
          <a:lstStyle/>
          <a:p>
            <a:pPr marL="285750" lvl="0" indent="-285750">
              <a:spcBef>
                <a:spcPts val="1350"/>
              </a:spcBef>
              <a:buFont typeface="Arial" panose="020B0604020202020204" pitchFamily="34" charset="0"/>
              <a:buChar char="•"/>
            </a:pPr>
            <a:r>
              <a:rPr lang="en-US" sz="1600" b="0" i="0" spc="0" dirty="0" err="1">
                <a:effectLst/>
                <a:latin typeface="Times New Roman" panose="02020603050405020304" pitchFamily="18" charset="0"/>
              </a:rPr>
              <a:t>Các</a:t>
            </a:r>
            <a:r>
              <a:rPr lang="en-US" sz="1600" b="0" i="0" spc="-25" dirty="0">
                <a:effectLst/>
                <a:latin typeface="Times New Roman" panose="02020603050405020304" pitchFamily="18" charset="0"/>
              </a:rPr>
              <a:t> </a:t>
            </a:r>
            <a:r>
              <a:rPr lang="en-US" sz="1600" b="0" i="0" spc="0" dirty="0" err="1">
                <a:effectLst/>
                <a:latin typeface="Times New Roman" panose="02020603050405020304" pitchFamily="18" charset="0"/>
              </a:rPr>
              <a:t>nông</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trại</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theo</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mô</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hình</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rau</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thủy</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canh</a:t>
            </a:r>
            <a:r>
              <a:rPr lang="en-US" sz="1600" b="0" i="0" spc="0" dirty="0">
                <a:effectLst/>
                <a:latin typeface="Times New Roman" panose="02020603050405020304" pitchFamily="18" charset="0"/>
              </a:rPr>
              <a:t> khác.</a:t>
            </a:r>
            <a:endParaRPr lang="en-US" sz="1600" dirty="0">
              <a:latin typeface="Times New Roman" panose="02020603050405020304" pitchFamily="18" charset="0"/>
            </a:endParaRPr>
          </a:p>
          <a:p>
            <a:pPr marL="285750" indent="-285750">
              <a:buFont typeface="Arial" panose="020B0604020202020204" pitchFamily="34" charset="0"/>
              <a:buChar char="•"/>
            </a:pPr>
            <a:r>
              <a:rPr lang="en-US" sz="1600" b="0" i="0" spc="0" dirty="0" err="1">
                <a:effectLst/>
                <a:latin typeface="Times New Roman" panose="02020603050405020304" pitchFamily="18" charset="0"/>
              </a:rPr>
              <a:t>Các</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hội</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chợ</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và</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lễ</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hội</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về</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sức</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khỏe</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xanh</a:t>
            </a:r>
            <a:r>
              <a:rPr lang="en-US" sz="1600" b="0" i="0" spc="0" dirty="0">
                <a:effectLst/>
                <a:latin typeface="Times New Roman" panose="02020603050405020304" pitchFamily="18" charset="0"/>
              </a:rPr>
              <a:t>.</a:t>
            </a:r>
          </a:p>
          <a:p>
            <a:pPr marL="285750" indent="-285750">
              <a:buFont typeface="Arial" panose="020B0604020202020204" pitchFamily="34" charset="0"/>
              <a:buChar char="•"/>
            </a:pPr>
            <a:r>
              <a:rPr lang="en-US" sz="1600" b="0" i="0" spc="0" dirty="0" err="1">
                <a:effectLst/>
                <a:latin typeface="Times New Roman" panose="02020603050405020304" pitchFamily="18" charset="0"/>
              </a:rPr>
              <a:t>Các</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công</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ti</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thực</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phẩm</a:t>
            </a:r>
            <a:r>
              <a:rPr lang="en-US" sz="1600" b="0" i="0" spc="0" dirty="0">
                <a:effectLst/>
                <a:latin typeface="Times New Roman" panose="02020603050405020304" pitchFamily="18" charset="0"/>
              </a:rPr>
              <a:t> </a:t>
            </a:r>
            <a:r>
              <a:rPr lang="en-US" sz="1600" b="0" i="0" spc="0" dirty="0" err="1">
                <a:effectLst/>
                <a:latin typeface="Times New Roman" panose="02020603050405020304" pitchFamily="18" charset="0"/>
              </a:rPr>
              <a:t>sạch</a:t>
            </a:r>
            <a:endParaRPr lang="en-US" sz="1600" b="0" i="0" spc="0" dirty="0">
              <a:effectLst/>
              <a:latin typeface="Times New Roman" panose="02020603050405020304" pitchFamily="18" charset="0"/>
            </a:endParaRPr>
          </a:p>
          <a:p>
            <a:pPr marL="285750" indent="-285750">
              <a:buFont typeface="Arial" panose="020B0604020202020204" pitchFamily="34" charset="0"/>
              <a:buChar char="•"/>
            </a:pPr>
            <a:endParaRPr lang="en-US" altLang="vi-VN" sz="1600" dirty="0">
              <a:latin typeface="Times New Roman" panose="02020603050405020304" pitchFamily="18" charset="0"/>
              <a:ea typeface="Noto Sans"/>
              <a:cs typeface="Times New Roman" panose="02020603050405020304" pitchFamily="18" charset="0"/>
              <a:sym typeface="+mn-ea"/>
            </a:endParaRPr>
          </a:p>
        </p:txBody>
      </p:sp>
      <p:pic>
        <p:nvPicPr>
          <p:cNvPr id="3074" name="Picture 2" descr="Trang trại rau hai tầng không cần đất ở Đà Lạt">
            <a:extLst>
              <a:ext uri="{FF2B5EF4-FFF2-40B4-BE49-F238E27FC236}">
                <a16:creationId xmlns:a16="http://schemas.microsoft.com/office/drawing/2014/main" id="{C1171B4A-796F-523D-FB4F-EE7A5FCEE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6684" y="3495602"/>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ông sản Việt Nam nổi bật tại &quot;sàn&quot; triển lãm chuyên ngành Hortex | Doanh  nghiệp">
            <a:extLst>
              <a:ext uri="{FF2B5EF4-FFF2-40B4-BE49-F238E27FC236}">
                <a16:creationId xmlns:a16="http://schemas.microsoft.com/office/drawing/2014/main" id="{6322264C-746E-3E5C-239B-774E61BCFB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9671" y="3495602"/>
            <a:ext cx="2752657" cy="1743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rang chủ, rau sạch - Công ty Thực phẩm sạch Biggreen Việt Nam">
            <a:extLst>
              <a:ext uri="{FF2B5EF4-FFF2-40B4-BE49-F238E27FC236}">
                <a16:creationId xmlns:a16="http://schemas.microsoft.com/office/drawing/2014/main" id="{DC6F2499-3EA9-FAE8-3BEC-8E6614713F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6150" y="3495602"/>
            <a:ext cx="2709166" cy="17430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63006341"/>
      </p:ext>
    </p:extLst>
  </p:cSld>
  <p:clrMapOvr>
    <a:masterClrMapping/>
  </p:clrMapOvr>
  <p:transition advTm="2000">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48997" y="1155411"/>
            <a:ext cx="2597788" cy="554126"/>
          </a:xfrm>
          <a:prstGeom prst="rect">
            <a:avLst/>
          </a:prstGeom>
          <a:noFill/>
        </p:spPr>
        <p:txBody>
          <a:bodyPr wrap="none" rtlCol="0" anchor="t">
            <a:normAutofit/>
          </a:bodyPr>
          <a:lstStyle/>
          <a:p>
            <a:pPr algn="ctr"/>
            <a:r>
              <a:rPr lang="en-US" altLang="vi-VN" sz="3000" dirty="0">
                <a:solidFill>
                  <a:srgbClr val="5B6EB5"/>
                </a:solidFill>
                <a:latin typeface="Noto Sans"/>
                <a:ea typeface="Noto Sans"/>
                <a:sym typeface="+mn-ea"/>
              </a:rPr>
              <a:t>1.3 </a:t>
            </a:r>
            <a:r>
              <a:rPr lang="en-US" altLang="vi-VN" sz="3000" dirty="0" err="1">
                <a:solidFill>
                  <a:srgbClr val="5B6EB5"/>
                </a:solidFill>
                <a:latin typeface="Noto Sans"/>
                <a:ea typeface="Noto Sans"/>
                <a:sym typeface="+mn-ea"/>
              </a:rPr>
              <a:t>Nhà</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bán</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lẻ</a:t>
            </a:r>
            <a:endParaRPr lang="vi-VN" altLang="vi-VN" sz="3000" dirty="0">
              <a:solidFill>
                <a:srgbClr val="5B6EB5"/>
              </a:solidFill>
              <a:latin typeface="Noto Sans"/>
              <a:ea typeface="Noto Sans"/>
              <a:sym typeface="+mn-ea"/>
            </a:endParaRP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11" name="文本框 3">
            <a:extLst>
              <a:ext uri="{FF2B5EF4-FFF2-40B4-BE49-F238E27FC236}">
                <a16:creationId xmlns:a16="http://schemas.microsoft.com/office/drawing/2014/main" id="{5CE1F655-7720-AEEE-26EE-A2F723E3EC5C}"/>
              </a:ext>
            </a:extLst>
          </p:cNvPr>
          <p:cNvSpPr txBox="1"/>
          <p:nvPr/>
        </p:nvSpPr>
        <p:spPr>
          <a:xfrm>
            <a:off x="1534800" y="2064191"/>
            <a:ext cx="4801224" cy="1258570"/>
          </a:xfrm>
          <a:prstGeom prst="rect">
            <a:avLst/>
          </a:prstGeom>
          <a:noFill/>
        </p:spPr>
        <p:txBody>
          <a:bodyPr wrap="none" rtlCol="0" anchor="t">
            <a:noAutofit/>
          </a:bodyPr>
          <a:lstStyle/>
          <a:p>
            <a:pPr marL="285750" lvl="0" indent="-285750">
              <a:spcBef>
                <a:spcPts val="1350"/>
              </a:spcBef>
              <a:buFont typeface="Arial" panose="020B0604020202020204" pitchFamily="34" charset="0"/>
              <a:buChar char="•"/>
            </a:pPr>
            <a:r>
              <a:rPr lang="vi-VN" sz="1400" b="0" i="0" spc="0" dirty="0">
                <a:effectLst/>
                <a:latin typeface="Times New Roman" panose="02020603050405020304" pitchFamily="18" charset="0"/>
              </a:rPr>
              <a:t>Chợ</a:t>
            </a:r>
            <a:r>
              <a:rPr lang="vi-VN" sz="1400" b="0" i="0" spc="-25" dirty="0">
                <a:effectLst/>
                <a:latin typeface="Times New Roman" panose="02020603050405020304" pitchFamily="18" charset="0"/>
              </a:rPr>
              <a:t> </a:t>
            </a:r>
            <a:r>
              <a:rPr lang="vi-VN" sz="1400" b="0" i="0" spc="0" dirty="0">
                <a:effectLst/>
                <a:latin typeface="Times New Roman" panose="02020603050405020304" pitchFamily="18" charset="0"/>
              </a:rPr>
              <a:t>(các</a:t>
            </a:r>
            <a:r>
              <a:rPr lang="vi-VN" sz="1400" b="0" i="0" spc="-25" dirty="0">
                <a:effectLst/>
                <a:latin typeface="Times New Roman" panose="02020603050405020304" pitchFamily="18" charset="0"/>
              </a:rPr>
              <a:t> </a:t>
            </a:r>
            <a:r>
              <a:rPr lang="vi-VN" sz="1400" b="0" i="0" spc="0" dirty="0">
                <a:effectLst/>
                <a:latin typeface="Times New Roman" panose="02020603050405020304" pitchFamily="18" charset="0"/>
              </a:rPr>
              <a:t>tiểu</a:t>
            </a:r>
            <a:r>
              <a:rPr lang="vi-VN" sz="1400" b="0" i="0" spc="-20" dirty="0">
                <a:effectLst/>
                <a:latin typeface="Times New Roman" panose="02020603050405020304" pitchFamily="18" charset="0"/>
              </a:rPr>
              <a:t> </a:t>
            </a:r>
            <a:r>
              <a:rPr lang="vi-VN" sz="1400" b="0" i="0" spc="0" dirty="0">
                <a:effectLst/>
                <a:latin typeface="Times New Roman" panose="02020603050405020304" pitchFamily="18" charset="0"/>
              </a:rPr>
              <a:t>thương</a:t>
            </a:r>
            <a:r>
              <a:rPr lang="vi-VN" sz="1400" b="0" i="0" spc="-15" dirty="0">
                <a:effectLst/>
                <a:latin typeface="Times New Roman" panose="02020603050405020304" pitchFamily="18" charset="0"/>
              </a:rPr>
              <a:t> </a:t>
            </a:r>
            <a:r>
              <a:rPr lang="vi-VN" sz="1400" b="0" i="0" spc="0" dirty="0">
                <a:effectLst/>
                <a:latin typeface="Times New Roman" panose="02020603050405020304" pitchFamily="18" charset="0"/>
              </a:rPr>
              <a:t>vừa</a:t>
            </a:r>
            <a:r>
              <a:rPr lang="vi-VN" sz="1400" b="0" i="0" spc="-20" dirty="0">
                <a:effectLst/>
                <a:latin typeface="Times New Roman" panose="02020603050405020304" pitchFamily="18" charset="0"/>
              </a:rPr>
              <a:t> </a:t>
            </a:r>
            <a:r>
              <a:rPr lang="vi-VN" sz="1400" b="0" i="0" spc="0" dirty="0">
                <a:effectLst/>
                <a:latin typeface="Times New Roman" panose="02020603050405020304" pitchFamily="18" charset="0"/>
              </a:rPr>
              <a:t>và</a:t>
            </a:r>
            <a:r>
              <a:rPr lang="vi-VN" sz="1400" b="0" i="0" spc="-25" dirty="0">
                <a:effectLst/>
                <a:latin typeface="Times New Roman" panose="02020603050405020304" pitchFamily="18" charset="0"/>
              </a:rPr>
              <a:t> </a:t>
            </a:r>
            <a:r>
              <a:rPr lang="vi-VN" sz="1400" b="0" i="0" spc="-20" dirty="0">
                <a:effectLst/>
                <a:latin typeface="Times New Roman" panose="02020603050405020304" pitchFamily="18" charset="0"/>
              </a:rPr>
              <a:t>nhỏ)</a:t>
            </a:r>
            <a:endParaRPr lang="vi-VN" sz="1400" b="0" i="0" spc="0" dirty="0">
              <a:effectLst/>
              <a:latin typeface="Times New Roman" panose="02020603050405020304" pitchFamily="18" charset="0"/>
            </a:endParaRPr>
          </a:p>
          <a:p>
            <a:pPr marL="285750" lvl="0" indent="-285750">
              <a:spcBef>
                <a:spcPts val="745"/>
              </a:spcBef>
              <a:buFont typeface="Arial" panose="020B0604020202020204" pitchFamily="34" charset="0"/>
              <a:buChar char="•"/>
            </a:pPr>
            <a:r>
              <a:rPr lang="en-US" sz="1400" b="0" i="0" spc="0" dirty="0" err="1">
                <a:effectLst/>
                <a:latin typeface="Times New Roman" panose="02020603050405020304" pitchFamily="18" charset="0"/>
              </a:rPr>
              <a:t>Cửa</a:t>
            </a:r>
            <a:r>
              <a:rPr lang="en-US" sz="1400" b="0" i="0" spc="-30" dirty="0">
                <a:effectLst/>
                <a:latin typeface="Times New Roman" panose="02020603050405020304" pitchFamily="18" charset="0"/>
              </a:rPr>
              <a:t> </a:t>
            </a:r>
            <a:r>
              <a:rPr lang="en-US" sz="1400" b="0" i="0" spc="0" dirty="0" err="1">
                <a:effectLst/>
                <a:latin typeface="Times New Roman" panose="02020603050405020304" pitchFamily="18" charset="0"/>
              </a:rPr>
              <a:t>hàng</a:t>
            </a:r>
            <a:r>
              <a:rPr lang="en-US" sz="1400" b="0" i="0" spc="-25" dirty="0">
                <a:effectLst/>
                <a:latin typeface="Times New Roman" panose="02020603050405020304" pitchFamily="18" charset="0"/>
              </a:rPr>
              <a:t> </a:t>
            </a:r>
            <a:r>
              <a:rPr lang="en-US" sz="1400" b="0" i="0" spc="0" dirty="0" err="1">
                <a:effectLst/>
                <a:latin typeface="Times New Roman" panose="02020603050405020304" pitchFamily="18" charset="0"/>
              </a:rPr>
              <a:t>tiện</a:t>
            </a:r>
            <a:r>
              <a:rPr lang="en-US" sz="1400" b="0" i="0" spc="-25" dirty="0">
                <a:effectLst/>
                <a:latin typeface="Times New Roman" panose="02020603050405020304" pitchFamily="18" charset="0"/>
              </a:rPr>
              <a:t> </a:t>
            </a:r>
            <a:r>
              <a:rPr lang="en-US" sz="1400" b="0" i="0" spc="0" dirty="0" err="1">
                <a:effectLst/>
                <a:latin typeface="Times New Roman" panose="02020603050405020304" pitchFamily="18" charset="0"/>
              </a:rPr>
              <a:t>lợi</a:t>
            </a:r>
            <a:r>
              <a:rPr lang="en-US" sz="1400" b="0" i="0" spc="-25" dirty="0">
                <a:effectLst/>
                <a:latin typeface="Times New Roman" panose="02020603050405020304" pitchFamily="18" charset="0"/>
              </a:rPr>
              <a:t> </a:t>
            </a:r>
            <a:r>
              <a:rPr lang="en-US" sz="1400" b="0" i="0" spc="0" dirty="0">
                <a:effectLst/>
                <a:latin typeface="Times New Roman" panose="02020603050405020304" pitchFamily="18" charset="0"/>
              </a:rPr>
              <a:t>(Family</a:t>
            </a:r>
            <a:r>
              <a:rPr lang="en-US" sz="1400" b="0" i="0" spc="-25" dirty="0">
                <a:effectLst/>
                <a:latin typeface="Times New Roman" panose="02020603050405020304" pitchFamily="18" charset="0"/>
              </a:rPr>
              <a:t> </a:t>
            </a:r>
            <a:r>
              <a:rPr lang="en-US" sz="1400" b="0" i="0" spc="0" dirty="0">
                <a:effectLst/>
                <a:latin typeface="Times New Roman" panose="02020603050405020304" pitchFamily="18" charset="0"/>
              </a:rPr>
              <a:t>Mart,</a:t>
            </a:r>
            <a:r>
              <a:rPr lang="en-US" sz="1400" b="0" i="0" spc="-30" dirty="0">
                <a:effectLst/>
                <a:latin typeface="Times New Roman" panose="02020603050405020304" pitchFamily="18" charset="0"/>
              </a:rPr>
              <a:t> </a:t>
            </a:r>
            <a:r>
              <a:rPr lang="en-US" sz="1400" b="0" i="0" spc="0" dirty="0">
                <a:effectLst/>
                <a:latin typeface="Times New Roman" panose="02020603050405020304" pitchFamily="18" charset="0"/>
              </a:rPr>
              <a:t>Circle</a:t>
            </a:r>
            <a:r>
              <a:rPr lang="en-US" sz="1400" b="0" i="0" spc="-25" dirty="0">
                <a:effectLst/>
                <a:latin typeface="Times New Roman" panose="02020603050405020304" pitchFamily="18" charset="0"/>
              </a:rPr>
              <a:t> </a:t>
            </a:r>
            <a:r>
              <a:rPr lang="en-US" sz="1400" b="0" i="0" spc="0" dirty="0">
                <a:effectLst/>
                <a:latin typeface="Times New Roman" panose="02020603050405020304" pitchFamily="18" charset="0"/>
              </a:rPr>
              <a:t>K,</a:t>
            </a:r>
            <a:r>
              <a:rPr lang="en-US" sz="1400" b="0" i="0" spc="-10" dirty="0">
                <a:effectLst/>
                <a:latin typeface="Times New Roman" panose="02020603050405020304" pitchFamily="18" charset="0"/>
              </a:rPr>
              <a:t> </a:t>
            </a:r>
            <a:r>
              <a:rPr lang="en-US" sz="1400" b="0" i="0" spc="0" dirty="0" err="1">
                <a:effectLst/>
                <a:latin typeface="Times New Roman" panose="02020603050405020304" pitchFamily="18" charset="0"/>
              </a:rPr>
              <a:t>Co.op</a:t>
            </a:r>
            <a:r>
              <a:rPr lang="en-US" sz="1400" b="0" i="0" spc="-25" dirty="0">
                <a:effectLst/>
                <a:latin typeface="Times New Roman" panose="02020603050405020304" pitchFamily="18" charset="0"/>
              </a:rPr>
              <a:t> </a:t>
            </a:r>
            <a:r>
              <a:rPr lang="en-US" sz="1400" b="0" i="0" spc="0" dirty="0">
                <a:effectLst/>
                <a:latin typeface="Times New Roman" panose="02020603050405020304" pitchFamily="18" charset="0"/>
              </a:rPr>
              <a:t>Food,</a:t>
            </a:r>
            <a:r>
              <a:rPr lang="en-US" sz="1400" b="0" i="0" spc="-20" dirty="0">
                <a:effectLst/>
                <a:latin typeface="Times New Roman" panose="02020603050405020304" pitchFamily="18" charset="0"/>
              </a:rPr>
              <a:t> </a:t>
            </a:r>
            <a:r>
              <a:rPr lang="en-US" sz="1400" b="0" i="0" spc="-10" dirty="0" err="1">
                <a:effectLst/>
                <a:latin typeface="Times New Roman" panose="02020603050405020304" pitchFamily="18" charset="0"/>
              </a:rPr>
              <a:t>Satrafoods</a:t>
            </a:r>
            <a:r>
              <a:rPr lang="en-US" sz="1400" b="0" i="0" spc="-10" dirty="0">
                <a:effectLst/>
                <a:latin typeface="Times New Roman" panose="02020603050405020304" pitchFamily="18" charset="0"/>
              </a:rPr>
              <a:t>,…)</a:t>
            </a:r>
          </a:p>
          <a:p>
            <a:pPr marL="285750" lvl="0" indent="-285750">
              <a:spcBef>
                <a:spcPts val="745"/>
              </a:spcBef>
              <a:buFont typeface="Arial" panose="020B0604020202020204" pitchFamily="34" charset="0"/>
              <a:buChar char="•"/>
            </a:pPr>
            <a:r>
              <a:rPr lang="en-US" sz="1400" b="0" i="0" spc="0" dirty="0" err="1">
                <a:effectLst/>
                <a:latin typeface="Times New Roman" panose="02020603050405020304" pitchFamily="18" charset="0"/>
              </a:rPr>
              <a:t>Siêu</a:t>
            </a:r>
            <a:r>
              <a:rPr lang="en-US" sz="1400" b="0" i="0" spc="0" dirty="0">
                <a:effectLst/>
                <a:latin typeface="Times New Roman" panose="02020603050405020304" pitchFamily="18" charset="0"/>
              </a:rPr>
              <a:t> </a:t>
            </a:r>
            <a:r>
              <a:rPr lang="en-US" sz="1400" b="0" i="0" spc="0" dirty="0" err="1">
                <a:effectLst/>
                <a:latin typeface="Times New Roman" panose="02020603050405020304" pitchFamily="18" charset="0"/>
              </a:rPr>
              <a:t>thị</a:t>
            </a:r>
            <a:endParaRPr lang="en-US" sz="1400" b="0" i="0" spc="0" dirty="0">
              <a:effectLst/>
              <a:latin typeface="Times New Roman" panose="02020603050405020304" pitchFamily="18" charset="0"/>
            </a:endParaRPr>
          </a:p>
          <a:p>
            <a:pPr marL="285750" lvl="0" indent="-285750">
              <a:spcBef>
                <a:spcPts val="745"/>
              </a:spcBef>
              <a:buFont typeface="Arial" panose="020B0604020202020204" pitchFamily="34" charset="0"/>
              <a:buChar char="•"/>
            </a:pPr>
            <a:r>
              <a:rPr lang="en-US" sz="1400" b="0" i="0" spc="0" dirty="0" err="1">
                <a:effectLst/>
                <a:latin typeface="Times New Roman" panose="02020603050405020304" pitchFamily="18" charset="0"/>
              </a:rPr>
              <a:t>Các</a:t>
            </a:r>
            <a:r>
              <a:rPr lang="en-US" sz="1400" b="0" i="0" spc="0" dirty="0">
                <a:effectLst/>
                <a:latin typeface="Times New Roman" panose="02020603050405020304" pitchFamily="18" charset="0"/>
              </a:rPr>
              <a:t> </a:t>
            </a:r>
            <a:r>
              <a:rPr lang="en-US" sz="1400" b="0" i="0" spc="0" dirty="0" err="1">
                <a:effectLst/>
                <a:latin typeface="Times New Roman" panose="02020603050405020304" pitchFamily="18" charset="0"/>
              </a:rPr>
              <a:t>cửa</a:t>
            </a:r>
            <a:r>
              <a:rPr lang="en-US" sz="1400" b="0" i="0" spc="0" dirty="0">
                <a:effectLst/>
                <a:latin typeface="Times New Roman" panose="02020603050405020304" pitchFamily="18" charset="0"/>
              </a:rPr>
              <a:t> hang </a:t>
            </a:r>
            <a:r>
              <a:rPr lang="en-US" sz="1400" b="0" i="0" spc="0" dirty="0" err="1">
                <a:effectLst/>
                <a:latin typeface="Times New Roman" panose="02020603050405020304" pitchFamily="18" charset="0"/>
              </a:rPr>
              <a:t>trực</a:t>
            </a:r>
            <a:r>
              <a:rPr lang="en-US" sz="1400" b="0" i="0" spc="0" dirty="0">
                <a:effectLst/>
                <a:latin typeface="Times New Roman" panose="02020603050405020304" pitchFamily="18" charset="0"/>
              </a:rPr>
              <a:t> </a:t>
            </a:r>
            <a:r>
              <a:rPr lang="en-US" sz="1400" b="0" i="0" spc="0" dirty="0" err="1">
                <a:effectLst/>
                <a:latin typeface="Times New Roman" panose="02020603050405020304" pitchFamily="18" charset="0"/>
              </a:rPr>
              <a:t>tuyến</a:t>
            </a:r>
            <a:endParaRPr lang="en-US" sz="1400" b="0" i="0" spc="0" dirty="0">
              <a:effectLst/>
              <a:latin typeface="Times New Roman" panose="02020603050405020304" pitchFamily="18" charset="0"/>
            </a:endParaRPr>
          </a:p>
          <a:p>
            <a:pPr marL="285750" lvl="0" indent="-285750">
              <a:spcBef>
                <a:spcPts val="745"/>
              </a:spcBef>
              <a:buFont typeface="Arial" panose="020B0604020202020204" pitchFamily="34" charset="0"/>
              <a:buChar char="•"/>
            </a:pPr>
            <a:r>
              <a:rPr lang="en-US" sz="1400" b="0" i="0" spc="0" dirty="0" err="1">
                <a:effectLst/>
                <a:latin typeface="Times New Roman" panose="02020603050405020304" pitchFamily="18" charset="0"/>
              </a:rPr>
              <a:t>Các</a:t>
            </a:r>
            <a:r>
              <a:rPr lang="en-US" sz="1400" b="0" i="0" spc="0" dirty="0">
                <a:effectLst/>
                <a:latin typeface="Times New Roman" panose="02020603050405020304" pitchFamily="18" charset="0"/>
              </a:rPr>
              <a:t> </a:t>
            </a:r>
            <a:r>
              <a:rPr lang="en-US" sz="1400" b="0" i="0" spc="0" dirty="0" err="1">
                <a:effectLst/>
                <a:latin typeface="Times New Roman" panose="02020603050405020304" pitchFamily="18" charset="0"/>
              </a:rPr>
              <a:t>cửa</a:t>
            </a:r>
            <a:r>
              <a:rPr lang="en-US" sz="1400" b="0" i="0" spc="0" dirty="0">
                <a:effectLst/>
                <a:latin typeface="Times New Roman" panose="02020603050405020304" pitchFamily="18" charset="0"/>
              </a:rPr>
              <a:t> hang </a:t>
            </a:r>
            <a:r>
              <a:rPr lang="en-US" sz="1400" b="0" i="0" spc="0" dirty="0" err="1">
                <a:effectLst/>
                <a:latin typeface="Times New Roman" panose="02020603050405020304" pitchFamily="18" charset="0"/>
              </a:rPr>
              <a:t>thực</a:t>
            </a:r>
            <a:r>
              <a:rPr lang="en-US" sz="1400" b="0" i="0" spc="0" dirty="0">
                <a:effectLst/>
                <a:latin typeface="Times New Roman" panose="02020603050405020304" pitchFamily="18" charset="0"/>
              </a:rPr>
              <a:t> </a:t>
            </a:r>
            <a:r>
              <a:rPr lang="en-US" sz="1400" b="0" i="0" spc="0" dirty="0" err="1">
                <a:effectLst/>
                <a:latin typeface="Times New Roman" panose="02020603050405020304" pitchFamily="18" charset="0"/>
              </a:rPr>
              <a:t>phẩm</a:t>
            </a:r>
            <a:r>
              <a:rPr lang="en-US" sz="1400" b="0" i="0" spc="0" dirty="0">
                <a:effectLst/>
                <a:latin typeface="Times New Roman" panose="02020603050405020304" pitchFamily="18" charset="0"/>
              </a:rPr>
              <a:t> </a:t>
            </a:r>
            <a:r>
              <a:rPr lang="en-US" sz="1400" b="0" i="0" spc="0" dirty="0" err="1">
                <a:effectLst/>
                <a:latin typeface="Times New Roman" panose="02020603050405020304" pitchFamily="18" charset="0"/>
              </a:rPr>
              <a:t>sạch</a:t>
            </a:r>
            <a:endParaRPr lang="en-US" sz="1400" b="0" i="0" spc="0" dirty="0">
              <a:effectLst/>
              <a:latin typeface="Times New Roman" panose="02020603050405020304" pitchFamily="18" charset="0"/>
            </a:endParaRPr>
          </a:p>
          <a:p>
            <a:r>
              <a:rPr lang="en-US" altLang="vi-VN" sz="1400" dirty="0">
                <a:latin typeface="Times New Roman" panose="02020603050405020304" pitchFamily="18" charset="0"/>
                <a:ea typeface="Noto Sans"/>
                <a:cs typeface="Times New Roman" panose="02020603050405020304" pitchFamily="18" charset="0"/>
                <a:sym typeface="+mn-ea"/>
              </a:rPr>
              <a:t>.</a:t>
            </a:r>
          </a:p>
          <a:p>
            <a:pPr marL="285750" indent="-285750">
              <a:buFont typeface="Arial" panose="020B0604020202020204" pitchFamily="34" charset="0"/>
              <a:buChar char="•"/>
            </a:pPr>
            <a:endParaRPr lang="en-US" sz="1400" dirty="0">
              <a:effectLst/>
              <a:latin typeface="Times New Roman" panose="02020603050405020304" pitchFamily="18" charset="0"/>
            </a:endParaRPr>
          </a:p>
          <a:p>
            <a:endParaRPr lang="en-US" altLang="vi-VN" sz="1400" dirty="0">
              <a:latin typeface="Times New Roman" panose="02020603050405020304" pitchFamily="18" charset="0"/>
              <a:ea typeface="Noto Sans"/>
              <a:cs typeface="Times New Roman" panose="02020603050405020304" pitchFamily="18" charset="0"/>
              <a:sym typeface="+mn-ea"/>
            </a:endParaRPr>
          </a:p>
        </p:txBody>
      </p:sp>
      <p:pic>
        <p:nvPicPr>
          <p:cNvPr id="5122" name="Picture 2" descr="Đời người ở chợ rau đêm... - Báo Bình Dương Online">
            <a:extLst>
              <a:ext uri="{FF2B5EF4-FFF2-40B4-BE49-F238E27FC236}">
                <a16:creationId xmlns:a16="http://schemas.microsoft.com/office/drawing/2014/main" id="{DF4CBF73-AEBC-C72E-854A-51C9A11DC6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190" y="3828852"/>
            <a:ext cx="2774650" cy="200974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op 5 chợ rau online uy tín – an tâm mua hàng mùa dịch">
            <a:extLst>
              <a:ext uri="{FF2B5EF4-FFF2-40B4-BE49-F238E27FC236}">
                <a16:creationId xmlns:a16="http://schemas.microsoft.com/office/drawing/2014/main" id="{02DB18BA-FE33-B29C-5971-A44FD499F5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5625" y="3843252"/>
            <a:ext cx="2857500" cy="200974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Khó phân biệt rau củ quả sạch">
            <a:extLst>
              <a:ext uri="{FF2B5EF4-FFF2-40B4-BE49-F238E27FC236}">
                <a16:creationId xmlns:a16="http://schemas.microsoft.com/office/drawing/2014/main" id="{B5287401-3B22-CF92-2643-0458F1A458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5625" y="2012115"/>
            <a:ext cx="2857500" cy="16573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1748211"/>
      </p:ext>
    </p:extLst>
  </p:cSld>
  <p:clrMapOvr>
    <a:masterClrMapping/>
  </p:clrMapOvr>
  <p:transition advTm="2000">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75116" y="1043534"/>
            <a:ext cx="2597788" cy="554126"/>
          </a:xfrm>
          <a:prstGeom prst="rect">
            <a:avLst/>
          </a:prstGeom>
          <a:noFill/>
        </p:spPr>
        <p:txBody>
          <a:bodyPr wrap="none" rtlCol="0" anchor="t">
            <a:normAutofit/>
          </a:bodyPr>
          <a:lstStyle/>
          <a:p>
            <a:pPr algn="ctr"/>
            <a:r>
              <a:rPr lang="en-US" altLang="vi-VN" sz="3000" dirty="0">
                <a:solidFill>
                  <a:srgbClr val="5B6EB5"/>
                </a:solidFill>
                <a:latin typeface="Noto Sans"/>
                <a:ea typeface="Noto Sans"/>
                <a:sym typeface="+mn-ea"/>
              </a:rPr>
              <a:t>1.4 </a:t>
            </a:r>
            <a:r>
              <a:rPr lang="en-US" altLang="vi-VN" sz="3000" dirty="0" err="1">
                <a:solidFill>
                  <a:srgbClr val="5B6EB5"/>
                </a:solidFill>
                <a:latin typeface="Noto Sans"/>
                <a:ea typeface="Noto Sans"/>
                <a:sym typeface="+mn-ea"/>
              </a:rPr>
              <a:t>Nhà</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cung</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cấp</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dịch</a:t>
            </a:r>
            <a:r>
              <a:rPr lang="en-US" altLang="vi-VN" sz="3000" dirty="0">
                <a:solidFill>
                  <a:srgbClr val="5B6EB5"/>
                </a:solidFill>
                <a:latin typeface="Noto Sans"/>
                <a:ea typeface="Noto Sans"/>
                <a:sym typeface="+mn-ea"/>
              </a:rPr>
              <a:t> </a:t>
            </a:r>
            <a:r>
              <a:rPr lang="en-US" altLang="vi-VN" sz="3000" dirty="0" err="1">
                <a:solidFill>
                  <a:srgbClr val="5B6EB5"/>
                </a:solidFill>
                <a:latin typeface="Noto Sans"/>
                <a:ea typeface="Noto Sans"/>
                <a:sym typeface="+mn-ea"/>
              </a:rPr>
              <a:t>vụ</a:t>
            </a:r>
            <a:endParaRPr lang="vi-VN" altLang="vi-VN" sz="3000" dirty="0">
              <a:solidFill>
                <a:srgbClr val="5B6EB5"/>
              </a:solidFill>
              <a:latin typeface="Noto Sans"/>
              <a:ea typeface="Noto Sans"/>
              <a:sym typeface="+mn-ea"/>
            </a:endParaRPr>
          </a:p>
        </p:txBody>
      </p:sp>
      <p:pic>
        <p:nvPicPr>
          <p:cNvPr id="5" name="图片 4" descr="3"/>
          <p:cNvPicPr>
            <a:picLocks noChangeAspect="1"/>
          </p:cNvPicPr>
          <p:nvPr/>
        </p:nvPicPr>
        <p:blipFill>
          <a:blip r:embed="rId4"/>
          <a:srcRect l="82872" r="5069"/>
          <a:stretch>
            <a:fillRect/>
          </a:stretch>
        </p:blipFill>
        <p:spPr>
          <a:xfrm>
            <a:off x="10303510" y="-788035"/>
            <a:ext cx="1888490" cy="8434070"/>
          </a:xfrm>
          <a:prstGeom prst="rect">
            <a:avLst/>
          </a:prstGeom>
        </p:spPr>
      </p:pic>
      <p:pic>
        <p:nvPicPr>
          <p:cNvPr id="17" name="图片 16" descr="3"/>
          <p:cNvPicPr>
            <a:picLocks noChangeAspect="1"/>
          </p:cNvPicPr>
          <p:nvPr/>
        </p:nvPicPr>
        <p:blipFill>
          <a:blip r:embed="rId4"/>
          <a:srcRect l="64741" t="32269" r="16997"/>
          <a:stretch>
            <a:fillRect/>
          </a:stretch>
        </p:blipFill>
        <p:spPr>
          <a:xfrm rot="11160000">
            <a:off x="-318135" y="-921385"/>
            <a:ext cx="2080895" cy="5038090"/>
          </a:xfrm>
          <a:prstGeom prst="rect">
            <a:avLst/>
          </a:prstGeom>
        </p:spPr>
      </p:pic>
      <p:pic>
        <p:nvPicPr>
          <p:cNvPr id="6" name="图片 5" descr="3"/>
          <p:cNvPicPr>
            <a:picLocks noChangeAspect="1"/>
          </p:cNvPicPr>
          <p:nvPr/>
        </p:nvPicPr>
        <p:blipFill>
          <a:blip r:embed="rId4"/>
          <a:srcRect l="39540" t="43090" r="47547" b="40985"/>
          <a:stretch>
            <a:fillRect/>
          </a:stretch>
        </p:blipFill>
        <p:spPr>
          <a:xfrm>
            <a:off x="2874010" y="0"/>
            <a:ext cx="1563370" cy="1258570"/>
          </a:xfrm>
          <a:prstGeom prst="rect">
            <a:avLst/>
          </a:prstGeom>
        </p:spPr>
      </p:pic>
      <p:pic>
        <p:nvPicPr>
          <p:cNvPr id="7" name="图片 6" descr="3"/>
          <p:cNvPicPr>
            <a:picLocks noChangeAspect="1"/>
          </p:cNvPicPr>
          <p:nvPr/>
        </p:nvPicPr>
        <p:blipFill>
          <a:blip r:embed="rId4"/>
          <a:srcRect l="21697" t="43090" r="60460" b="30017"/>
          <a:stretch>
            <a:fillRect/>
          </a:stretch>
        </p:blipFill>
        <p:spPr>
          <a:xfrm>
            <a:off x="7840345" y="-118745"/>
            <a:ext cx="1684655" cy="1657350"/>
          </a:xfrm>
          <a:prstGeom prst="rect">
            <a:avLst/>
          </a:prstGeom>
        </p:spPr>
      </p:pic>
      <p:pic>
        <p:nvPicPr>
          <p:cNvPr id="16" name="图片 15" descr="3"/>
          <p:cNvPicPr>
            <a:picLocks noChangeAspect="1"/>
          </p:cNvPicPr>
          <p:nvPr/>
        </p:nvPicPr>
        <p:blipFill>
          <a:blip r:embed="rId4"/>
          <a:srcRect l="64741" r="16997" b="70591"/>
          <a:stretch>
            <a:fillRect/>
          </a:stretch>
        </p:blipFill>
        <p:spPr>
          <a:xfrm rot="11160000">
            <a:off x="-318770" y="4936490"/>
            <a:ext cx="2080895" cy="2187575"/>
          </a:xfrm>
          <a:prstGeom prst="rect">
            <a:avLst/>
          </a:prstGeom>
        </p:spPr>
      </p:pic>
      <p:sp>
        <p:nvSpPr>
          <p:cNvPr id="11" name="文本框 3">
            <a:extLst>
              <a:ext uri="{FF2B5EF4-FFF2-40B4-BE49-F238E27FC236}">
                <a16:creationId xmlns:a16="http://schemas.microsoft.com/office/drawing/2014/main" id="{5CE1F655-7720-AEEE-26EE-A2F723E3EC5C}"/>
              </a:ext>
            </a:extLst>
          </p:cNvPr>
          <p:cNvSpPr txBox="1"/>
          <p:nvPr/>
        </p:nvSpPr>
        <p:spPr>
          <a:xfrm>
            <a:off x="1454721" y="1865014"/>
            <a:ext cx="7064590" cy="1453431"/>
          </a:xfrm>
          <a:prstGeom prst="rect">
            <a:avLst/>
          </a:prstGeom>
          <a:noFill/>
        </p:spPr>
        <p:txBody>
          <a:bodyPr wrap="none" rtlCol="0" anchor="t">
            <a:noAutofit/>
          </a:bodyPr>
          <a:lstStyle/>
          <a:p>
            <a:pPr marL="285750" indent="-285750">
              <a:buFont typeface="Arial" panose="020B0604020202020204" pitchFamily="34" charset="0"/>
              <a:buChar char="•"/>
            </a:pPr>
            <a:r>
              <a:rPr lang="en-US" sz="1300" dirty="0" err="1">
                <a:effectLst/>
                <a:latin typeface="Times New Roman" panose="02020603050405020304" pitchFamily="18" charset="0"/>
              </a:rPr>
              <a:t>Dịch</a:t>
            </a:r>
            <a:r>
              <a:rPr lang="en-US" sz="1300" dirty="0">
                <a:effectLst/>
                <a:latin typeface="Times New Roman" panose="02020603050405020304" pitchFamily="18" charset="0"/>
              </a:rPr>
              <a:t> </a:t>
            </a:r>
            <a:r>
              <a:rPr lang="en-US" sz="1300" dirty="0" err="1">
                <a:effectLst/>
                <a:latin typeface="Times New Roman" panose="02020603050405020304" pitchFamily="18" charset="0"/>
              </a:rPr>
              <a:t>vụ</a:t>
            </a:r>
            <a:r>
              <a:rPr lang="en-US" sz="1300" dirty="0">
                <a:effectLst/>
                <a:latin typeface="Times New Roman" panose="02020603050405020304" pitchFamily="18" charset="0"/>
              </a:rPr>
              <a:t> </a:t>
            </a:r>
            <a:r>
              <a:rPr lang="en-US" sz="1300" dirty="0" err="1">
                <a:effectLst/>
                <a:latin typeface="Times New Roman" panose="02020603050405020304" pitchFamily="18" charset="0"/>
              </a:rPr>
              <a:t>vận</a:t>
            </a:r>
            <a:r>
              <a:rPr lang="en-US" sz="1300" dirty="0">
                <a:effectLst/>
                <a:latin typeface="Times New Roman" panose="02020603050405020304" pitchFamily="18" charset="0"/>
              </a:rPr>
              <a:t> </a:t>
            </a:r>
            <a:r>
              <a:rPr lang="en-US" sz="1300" dirty="0" err="1">
                <a:effectLst/>
                <a:latin typeface="Times New Roman" panose="02020603050405020304" pitchFamily="18" charset="0"/>
              </a:rPr>
              <a:t>chuyển</a:t>
            </a:r>
            <a:r>
              <a:rPr lang="en-US" sz="1300" dirty="0">
                <a:effectLst/>
                <a:latin typeface="Times New Roman" panose="02020603050405020304" pitchFamily="18" charset="0"/>
              </a:rPr>
              <a:t> </a:t>
            </a:r>
            <a:r>
              <a:rPr lang="en-US" sz="1300" dirty="0" err="1">
                <a:effectLst/>
                <a:latin typeface="Times New Roman" panose="02020603050405020304" pitchFamily="18" charset="0"/>
              </a:rPr>
              <a:t>và</a:t>
            </a:r>
            <a:r>
              <a:rPr lang="en-US" sz="1300" dirty="0">
                <a:effectLst/>
                <a:latin typeface="Times New Roman" panose="02020603050405020304" pitchFamily="18" charset="0"/>
              </a:rPr>
              <a:t> logistic: </a:t>
            </a:r>
            <a:r>
              <a:rPr lang="en-US" sz="1300" dirty="0" err="1">
                <a:effectLst/>
                <a:latin typeface="Times New Roman" panose="02020603050405020304" pitchFamily="18" charset="0"/>
              </a:rPr>
              <a:t>Hỗ</a:t>
            </a:r>
            <a:r>
              <a:rPr lang="en-US" sz="1300" dirty="0">
                <a:effectLst/>
                <a:latin typeface="Times New Roman" panose="02020603050405020304" pitchFamily="18" charset="0"/>
              </a:rPr>
              <a:t> </a:t>
            </a:r>
            <a:r>
              <a:rPr lang="en-US" sz="1300" dirty="0" err="1">
                <a:effectLst/>
                <a:latin typeface="Times New Roman" panose="02020603050405020304" pitchFamily="18" charset="0"/>
              </a:rPr>
              <a:t>trợ</a:t>
            </a:r>
            <a:r>
              <a:rPr lang="en-US" sz="1300" dirty="0">
                <a:effectLst/>
                <a:latin typeface="Times New Roman" panose="02020603050405020304" pitchFamily="18" charset="0"/>
              </a:rPr>
              <a:t> </a:t>
            </a:r>
            <a:r>
              <a:rPr lang="en-US" sz="1300" dirty="0" err="1">
                <a:effectLst/>
                <a:latin typeface="Times New Roman" panose="02020603050405020304" pitchFamily="18" charset="0"/>
              </a:rPr>
              <a:t>vận</a:t>
            </a:r>
            <a:r>
              <a:rPr lang="en-US" sz="1300" dirty="0">
                <a:effectLst/>
                <a:latin typeface="Times New Roman" panose="02020603050405020304" pitchFamily="18" charset="0"/>
              </a:rPr>
              <a:t> </a:t>
            </a:r>
            <a:r>
              <a:rPr lang="en-US" sz="1300" dirty="0" err="1">
                <a:effectLst/>
                <a:latin typeface="Times New Roman" panose="02020603050405020304" pitchFamily="18" charset="0"/>
              </a:rPr>
              <a:t>chuyển</a:t>
            </a:r>
            <a:r>
              <a:rPr lang="en-US" sz="1300" dirty="0">
                <a:effectLst/>
                <a:latin typeface="Times New Roman" panose="02020603050405020304" pitchFamily="18" charset="0"/>
              </a:rPr>
              <a:t> </a:t>
            </a:r>
            <a:r>
              <a:rPr lang="en-US" sz="1300" dirty="0" err="1">
                <a:effectLst/>
                <a:latin typeface="Times New Roman" panose="02020603050405020304" pitchFamily="18" charset="0"/>
              </a:rPr>
              <a:t>sản</a:t>
            </a:r>
            <a:r>
              <a:rPr lang="en-US" sz="1300" dirty="0">
                <a:effectLst/>
                <a:latin typeface="Times New Roman" panose="02020603050405020304" pitchFamily="18" charset="0"/>
              </a:rPr>
              <a:t> </a:t>
            </a:r>
            <a:r>
              <a:rPr lang="en-US" sz="1300" dirty="0" err="1">
                <a:effectLst/>
                <a:latin typeface="Times New Roman" panose="02020603050405020304" pitchFamily="18" charset="0"/>
              </a:rPr>
              <a:t>phẩm</a:t>
            </a:r>
            <a:r>
              <a:rPr lang="en-US" sz="1300" dirty="0">
                <a:effectLst/>
                <a:latin typeface="Times New Roman" panose="02020603050405020304" pitchFamily="18" charset="0"/>
              </a:rPr>
              <a:t> </a:t>
            </a:r>
            <a:r>
              <a:rPr lang="en-US" sz="1300" dirty="0" err="1">
                <a:effectLst/>
                <a:latin typeface="Times New Roman" panose="02020603050405020304" pitchFamily="18" charset="0"/>
              </a:rPr>
              <a:t>từ</a:t>
            </a:r>
            <a:r>
              <a:rPr lang="en-US" sz="1300" dirty="0">
                <a:effectLst/>
                <a:latin typeface="Times New Roman" panose="02020603050405020304" pitchFamily="18" charset="0"/>
              </a:rPr>
              <a:t> </a:t>
            </a:r>
            <a:r>
              <a:rPr lang="en-US" sz="1300" dirty="0" err="1">
                <a:effectLst/>
                <a:latin typeface="Times New Roman" panose="02020603050405020304" pitchFamily="18" charset="0"/>
              </a:rPr>
              <a:t>nông</a:t>
            </a:r>
            <a:r>
              <a:rPr lang="en-US" sz="1300" dirty="0">
                <a:effectLst/>
                <a:latin typeface="Times New Roman" panose="02020603050405020304" pitchFamily="18" charset="0"/>
              </a:rPr>
              <a:t> </a:t>
            </a:r>
            <a:r>
              <a:rPr lang="en-US" sz="1300" dirty="0" err="1">
                <a:effectLst/>
                <a:latin typeface="Times New Roman" panose="02020603050405020304" pitchFamily="18" charset="0"/>
              </a:rPr>
              <a:t>trại</a:t>
            </a:r>
            <a:r>
              <a:rPr lang="en-US" sz="1300" dirty="0">
                <a:effectLst/>
                <a:latin typeface="Times New Roman" panose="02020603050405020304" pitchFamily="18" charset="0"/>
              </a:rPr>
              <a:t> </a:t>
            </a:r>
            <a:r>
              <a:rPr lang="en-US" sz="1300" dirty="0" err="1">
                <a:effectLst/>
                <a:latin typeface="Times New Roman" panose="02020603050405020304" pitchFamily="18" charset="0"/>
              </a:rPr>
              <a:t>đến</a:t>
            </a:r>
            <a:r>
              <a:rPr lang="en-US" sz="1300" dirty="0">
                <a:effectLst/>
                <a:latin typeface="Times New Roman" panose="02020603050405020304" pitchFamily="18" charset="0"/>
              </a:rPr>
              <a:t> </a:t>
            </a:r>
            <a:r>
              <a:rPr lang="en-US" sz="1300" dirty="0" err="1">
                <a:effectLst/>
                <a:latin typeface="Times New Roman" panose="02020603050405020304" pitchFamily="18" charset="0"/>
              </a:rPr>
              <a:t>điểm</a:t>
            </a:r>
            <a:r>
              <a:rPr lang="en-US" sz="1300" dirty="0">
                <a:effectLst/>
                <a:latin typeface="Times New Roman" panose="02020603050405020304" pitchFamily="18" charset="0"/>
              </a:rPr>
              <a:t> </a:t>
            </a:r>
            <a:r>
              <a:rPr lang="en-US" sz="1300" dirty="0" err="1">
                <a:effectLst/>
                <a:latin typeface="Times New Roman" panose="02020603050405020304" pitchFamily="18" charset="0"/>
              </a:rPr>
              <a:t>bán</a:t>
            </a:r>
            <a:r>
              <a:rPr lang="en-US" sz="1300" dirty="0">
                <a:effectLst/>
                <a:latin typeface="Times New Roman" panose="02020603050405020304" pitchFamily="18" charset="0"/>
              </a:rPr>
              <a:t> </a:t>
            </a:r>
            <a:r>
              <a:rPr lang="en-US" sz="1300" dirty="0" err="1">
                <a:effectLst/>
                <a:latin typeface="Times New Roman" panose="02020603050405020304" pitchFamily="18" charset="0"/>
              </a:rPr>
              <a:t>hàng</a:t>
            </a:r>
            <a:r>
              <a:rPr lang="en-US" sz="1300" dirty="0">
                <a:effectLst/>
                <a:latin typeface="Times New Roman" panose="02020603050405020304" pitchFamily="18" charset="0"/>
              </a:rPr>
              <a:t>.</a:t>
            </a:r>
          </a:p>
          <a:p>
            <a:pPr marL="285750" indent="-285750">
              <a:buFont typeface="Arial" panose="020B0604020202020204" pitchFamily="34" charset="0"/>
              <a:buChar char="•"/>
            </a:pPr>
            <a:r>
              <a:rPr lang="vi-VN" sz="1300" dirty="0">
                <a:effectLst/>
                <a:latin typeface="Times New Roman" panose="02020603050405020304" pitchFamily="18" charset="0"/>
              </a:rPr>
              <a:t>Dịch vụ </a:t>
            </a:r>
            <a:r>
              <a:rPr lang="vi-VN" sz="1300" dirty="0" err="1">
                <a:effectLst/>
                <a:latin typeface="Times New Roman" panose="02020603050405020304" pitchFamily="18" charset="0"/>
              </a:rPr>
              <a:t>maketing</a:t>
            </a:r>
            <a:r>
              <a:rPr lang="vi-VN" sz="1300" dirty="0">
                <a:effectLst/>
                <a:latin typeface="Times New Roman" panose="02020603050405020304" pitchFamily="18" charset="0"/>
              </a:rPr>
              <a:t> và quảng cáo: Hỗ trợ quảng bá thương hiệu và sản phẩm, tăng cường sự nhận</a:t>
            </a:r>
            <a:endParaRPr lang="en-US" sz="1300" dirty="0">
              <a:latin typeface="Times New Roman" panose="02020603050405020304" pitchFamily="18" charset="0"/>
            </a:endParaRPr>
          </a:p>
          <a:p>
            <a:r>
              <a:rPr lang="vi-VN" sz="1300" dirty="0">
                <a:effectLst/>
                <a:latin typeface="Times New Roman" panose="02020603050405020304" pitchFamily="18" charset="0"/>
              </a:rPr>
              <a:t>thức và tiếp cận khách hàng.</a:t>
            </a:r>
            <a:endParaRPr lang="en-US" sz="1300" dirty="0">
              <a:effectLst/>
              <a:latin typeface="Times New Roman" panose="02020603050405020304" pitchFamily="18" charset="0"/>
            </a:endParaRPr>
          </a:p>
          <a:p>
            <a:pPr marL="285750" indent="-285750">
              <a:buFont typeface="Arial" panose="020B0604020202020204" pitchFamily="34" charset="0"/>
              <a:buChar char="•"/>
            </a:pPr>
            <a:r>
              <a:rPr lang="vi-VN" sz="1300" dirty="0">
                <a:effectLst/>
                <a:latin typeface="Times New Roman" panose="02020603050405020304" pitchFamily="18" charset="0"/>
              </a:rPr>
              <a:t>Dịch vụ kỹ thuật: Hỗ trợ cung cấp các dịch vụ kỹ thuật như lắp đặt và bảo trì hệ thống thủy canh,</a:t>
            </a:r>
            <a:endParaRPr lang="en-US" sz="1300" dirty="0">
              <a:effectLst/>
              <a:latin typeface="Times New Roman" panose="02020603050405020304" pitchFamily="18" charset="0"/>
            </a:endParaRPr>
          </a:p>
          <a:p>
            <a:r>
              <a:rPr lang="vi-VN" sz="1300" dirty="0">
                <a:effectLst/>
                <a:latin typeface="Times New Roman" panose="02020603050405020304" pitchFamily="18" charset="0"/>
              </a:rPr>
              <a:t>tư vấn về kỹ thuật trồng trọt và chăm sóc cây trồng.</a:t>
            </a:r>
          </a:p>
          <a:p>
            <a:endParaRPr lang="en-US" sz="1300" dirty="0">
              <a:effectLst/>
              <a:latin typeface="Times New Roman" panose="02020603050405020304" pitchFamily="18" charset="0"/>
            </a:endParaRPr>
          </a:p>
          <a:p>
            <a:endParaRPr lang="vi-VN" sz="1300" dirty="0">
              <a:effectLst/>
              <a:latin typeface="Times New Roman" panose="02020603050405020304" pitchFamily="18" charset="0"/>
            </a:endParaRPr>
          </a:p>
          <a:p>
            <a:pPr marL="285750" indent="-285750">
              <a:buFont typeface="Arial" panose="020B0604020202020204" pitchFamily="34" charset="0"/>
              <a:buChar char="•"/>
            </a:pPr>
            <a:endParaRPr lang="en-US" sz="1300" dirty="0">
              <a:effectLst/>
              <a:latin typeface="Times New Roman" panose="02020603050405020304" pitchFamily="18" charset="0"/>
            </a:endParaRPr>
          </a:p>
          <a:p>
            <a:pPr marL="285750" indent="-285750">
              <a:buFont typeface="Arial" panose="020B0604020202020204" pitchFamily="34" charset="0"/>
              <a:buChar char="•"/>
            </a:pPr>
            <a:endParaRPr lang="en-US" altLang="vi-VN" sz="1300" dirty="0">
              <a:latin typeface="Times New Roman" panose="02020603050405020304" pitchFamily="18" charset="0"/>
              <a:ea typeface="Noto Sans"/>
              <a:cs typeface="Times New Roman" panose="02020603050405020304" pitchFamily="18" charset="0"/>
              <a:sym typeface="+mn-ea"/>
            </a:endParaRPr>
          </a:p>
        </p:txBody>
      </p:sp>
      <p:pic>
        <p:nvPicPr>
          <p:cNvPr id="4098" name="Picture 2" descr="Dịch vụ vận chuyển rau củ số lượng lớn bằng Container lạnh vào Sài Gòn -  Proship.vn">
            <a:extLst>
              <a:ext uri="{FF2B5EF4-FFF2-40B4-BE49-F238E27FC236}">
                <a16:creationId xmlns:a16="http://schemas.microsoft.com/office/drawing/2014/main" id="{952049CD-2CE3-D108-958D-1A2BAA7A55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3416" y="3512687"/>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Xây dựng kế hoạch triển khai marketing sản phẩm rau củ sạch - Dịch vụ  Digital Marketing Lâm Đồng">
            <a:extLst>
              <a:ext uri="{FF2B5EF4-FFF2-40B4-BE49-F238E27FC236}">
                <a16:creationId xmlns:a16="http://schemas.microsoft.com/office/drawing/2014/main" id="{0DA149ED-8FCA-5B0E-802A-D7C17B2FA0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1375" y="3495602"/>
            <a:ext cx="2818269" cy="173158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ịch Vụ Sửa Chữa, Thay Thế Trang Thiết Bị Giàn Thuỷ Canh Tại Nhà | Thủy Canh  Miền Nam">
            <a:extLst>
              <a:ext uri="{FF2B5EF4-FFF2-40B4-BE49-F238E27FC236}">
                <a16:creationId xmlns:a16="http://schemas.microsoft.com/office/drawing/2014/main" id="{FDB529F1-53F5-8D32-F2EB-F3BBD321028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66638" y="3495599"/>
            <a:ext cx="2691837" cy="17315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5453590"/>
      </p:ext>
    </p:extLst>
  </p:cSld>
  <p:clrMapOvr>
    <a:masterClrMapping/>
  </p:clrMapOvr>
  <p:transition advTm="2000">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
          <p:cNvPicPr>
            <a:picLocks noChangeAspect="1"/>
          </p:cNvPicPr>
          <p:nvPr/>
        </p:nvPicPr>
        <p:blipFill>
          <a:blip r:embed="rId3"/>
          <a:stretch>
            <a:fillRect/>
          </a:stretch>
        </p:blipFill>
        <p:spPr>
          <a:xfrm>
            <a:off x="-31240" y="0"/>
            <a:ext cx="12192000" cy="6858000"/>
          </a:xfrm>
          <a:prstGeom prst="rect">
            <a:avLst/>
          </a:prstGeom>
        </p:spPr>
      </p:pic>
      <p:sp>
        <p:nvSpPr>
          <p:cNvPr id="3" name="文本框 2"/>
          <p:cNvSpPr txBox="1"/>
          <p:nvPr/>
        </p:nvSpPr>
        <p:spPr>
          <a:xfrm>
            <a:off x="1309453" y="1495472"/>
            <a:ext cx="5141618" cy="1201137"/>
          </a:xfrm>
          <a:prstGeom prst="rect">
            <a:avLst/>
          </a:prstGeom>
          <a:noFill/>
        </p:spPr>
        <p:txBody>
          <a:bodyPr wrap="none" rtlCol="0" anchor="t">
            <a:normAutofit/>
          </a:bodyPr>
          <a:lstStyle/>
          <a:p>
            <a:pPr algn="ctr"/>
            <a:r>
              <a:rPr lang="en-US" altLang="zh-CN" sz="4000" dirty="0">
                <a:solidFill>
                  <a:srgbClr val="FF8989"/>
                </a:solidFill>
                <a:latin typeface="字魂7号-温暖童稚体" panose="00000500000000000000" charset="-122"/>
                <a:ea typeface="字魂7号-温暖童稚体" panose="00000500000000000000" charset="-122"/>
                <a:sym typeface="+mn-ea"/>
              </a:rPr>
              <a:t>2.</a:t>
            </a:r>
            <a:r>
              <a:rPr lang="en-US" altLang="zh-CN" sz="4000" dirty="0">
                <a:solidFill>
                  <a:srgbClr val="FF8989"/>
                </a:solidFill>
                <a:latin typeface="Times New Roman" panose="02020603050405020304" pitchFamily="18" charset="0"/>
                <a:ea typeface="字魂7号-温暖童稚体" panose="00000500000000000000" charset="-122"/>
                <a:cs typeface="Times New Roman" panose="02020603050405020304" pitchFamily="18" charset="0"/>
                <a:sym typeface="+mn-ea"/>
              </a:rPr>
              <a:t>Hoạt </a:t>
            </a:r>
            <a:r>
              <a:rPr lang="en-US" altLang="zh-CN" sz="4000" dirty="0" err="1">
                <a:solidFill>
                  <a:srgbClr val="FF8989"/>
                </a:solidFill>
                <a:latin typeface="Times New Roman" panose="02020603050405020304" pitchFamily="18" charset="0"/>
                <a:ea typeface="字魂7号-温暖童稚体" panose="00000500000000000000" charset="-122"/>
                <a:cs typeface="Times New Roman" panose="02020603050405020304" pitchFamily="18" charset="0"/>
                <a:sym typeface="+mn-ea"/>
              </a:rPr>
              <a:t>động</a:t>
            </a:r>
            <a:r>
              <a:rPr lang="en-US" altLang="zh-CN" sz="4000" dirty="0">
                <a:solidFill>
                  <a:srgbClr val="FF8989"/>
                </a:solidFill>
                <a:latin typeface="Times New Roman" panose="02020603050405020304" pitchFamily="18" charset="0"/>
                <a:ea typeface="字魂7号-温暖童稚体" panose="00000500000000000000" charset="-122"/>
                <a:cs typeface="Times New Roman" panose="02020603050405020304" pitchFamily="18" charset="0"/>
                <a:sym typeface="+mn-ea"/>
              </a:rPr>
              <a:t> </a:t>
            </a:r>
            <a:r>
              <a:rPr lang="en-US" altLang="zh-CN" sz="4000" dirty="0" err="1">
                <a:solidFill>
                  <a:srgbClr val="FF8989"/>
                </a:solidFill>
                <a:latin typeface="Times New Roman" panose="02020603050405020304" pitchFamily="18" charset="0"/>
                <a:ea typeface="字魂7号-温暖童稚体" panose="00000500000000000000" charset="-122"/>
                <a:cs typeface="Times New Roman" panose="02020603050405020304" pitchFamily="18" charset="0"/>
                <a:sym typeface="+mn-ea"/>
              </a:rPr>
              <a:t>trọng</a:t>
            </a:r>
            <a:r>
              <a:rPr lang="en-US" altLang="zh-CN" sz="4000" dirty="0">
                <a:solidFill>
                  <a:srgbClr val="FF8989"/>
                </a:solidFill>
                <a:latin typeface="Times New Roman" panose="02020603050405020304" pitchFamily="18" charset="0"/>
                <a:ea typeface="字魂7号-温暖童稚体" panose="00000500000000000000" charset="-122"/>
                <a:cs typeface="Times New Roman" panose="02020603050405020304" pitchFamily="18" charset="0"/>
                <a:sym typeface="+mn-ea"/>
              </a:rPr>
              <a:t> </a:t>
            </a:r>
            <a:r>
              <a:rPr lang="en-US" altLang="zh-CN" sz="4000" dirty="0" err="1">
                <a:solidFill>
                  <a:srgbClr val="FF8989"/>
                </a:solidFill>
                <a:latin typeface="Times New Roman" panose="02020603050405020304" pitchFamily="18" charset="0"/>
                <a:ea typeface="字魂7号-温暖童稚体" panose="00000500000000000000" charset="-122"/>
                <a:cs typeface="Times New Roman" panose="02020603050405020304" pitchFamily="18" charset="0"/>
                <a:sym typeface="+mn-ea"/>
              </a:rPr>
              <a:t>yếu</a:t>
            </a:r>
            <a:endParaRPr lang="en-US" altLang="zh-CN" sz="4000" dirty="0">
              <a:solidFill>
                <a:srgbClr val="FF8989"/>
              </a:solidFill>
              <a:latin typeface="Times New Roman" panose="02020603050405020304" pitchFamily="18" charset="0"/>
              <a:ea typeface="字魂7号-温暖童稚体" panose="00000500000000000000" charset="-122"/>
              <a:cs typeface="Times New Roman" panose="02020603050405020304" pitchFamily="18" charset="0"/>
              <a:sym typeface="+mn-ea"/>
            </a:endParaRPr>
          </a:p>
        </p:txBody>
      </p:sp>
      <p:sp>
        <p:nvSpPr>
          <p:cNvPr id="5" name="圆角矩形 4"/>
          <p:cNvSpPr/>
          <p:nvPr/>
        </p:nvSpPr>
        <p:spPr>
          <a:xfrm>
            <a:off x="1588356" y="4687507"/>
            <a:ext cx="1751347" cy="675021"/>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lnSpcReduction="10000"/>
          </a:bodyPr>
          <a:lstStyle/>
          <a:p>
            <a:pPr algn="ctr"/>
            <a:r>
              <a:rPr lang="en-US" altLang="vi-VN" dirty="0" err="1">
                <a:latin typeface="Times New Roman" panose="02020603050405020304" pitchFamily="18" charset="0"/>
                <a:ea typeface="Noto Sans"/>
                <a:cs typeface="Times New Roman" panose="02020603050405020304" pitchFamily="18" charset="0"/>
              </a:rPr>
              <a:t>Nghiên</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cứu</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và</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phát</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triển</a:t>
            </a:r>
            <a:r>
              <a:rPr lang="en-US" altLang="vi-VN" dirty="0">
                <a:latin typeface="Times New Roman" panose="02020603050405020304" pitchFamily="18" charset="0"/>
                <a:ea typeface="Noto Sans"/>
                <a:cs typeface="Times New Roman" panose="02020603050405020304" pitchFamily="18" charset="0"/>
              </a:rPr>
              <a:t> </a:t>
            </a:r>
            <a:endParaRPr lang="vi-VN" altLang="vi-VN" dirty="0">
              <a:latin typeface="Times New Roman" panose="02020603050405020304" pitchFamily="18" charset="0"/>
              <a:ea typeface="Noto Sans"/>
              <a:cs typeface="Times New Roman" panose="02020603050405020304" pitchFamily="18" charset="0"/>
            </a:endParaRPr>
          </a:p>
        </p:txBody>
      </p:sp>
      <p:sp>
        <p:nvSpPr>
          <p:cNvPr id="6" name="圆角矩形 5"/>
          <p:cNvSpPr/>
          <p:nvPr/>
        </p:nvSpPr>
        <p:spPr>
          <a:xfrm>
            <a:off x="4819358" y="4685319"/>
            <a:ext cx="1751349" cy="675021"/>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r>
              <a:rPr lang="en-US" altLang="vi-VN" dirty="0" err="1">
                <a:latin typeface="Times New Roman" panose="02020603050405020304" pitchFamily="18" charset="0"/>
                <a:ea typeface="Noto Sans"/>
                <a:cs typeface="Times New Roman" panose="02020603050405020304" pitchFamily="18" charset="0"/>
              </a:rPr>
              <a:t>Quản</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lí</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sản</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xuất</a:t>
            </a:r>
            <a:endParaRPr lang="vi-VN" altLang="vi-VN" dirty="0">
              <a:latin typeface="Times New Roman" panose="02020603050405020304" pitchFamily="18" charset="0"/>
              <a:ea typeface="Noto Sans"/>
              <a:cs typeface="Times New Roman" panose="02020603050405020304" pitchFamily="18" charset="0"/>
            </a:endParaRPr>
          </a:p>
        </p:txBody>
      </p:sp>
      <p:sp>
        <p:nvSpPr>
          <p:cNvPr id="7" name="圆角矩形 6"/>
          <p:cNvSpPr/>
          <p:nvPr/>
        </p:nvSpPr>
        <p:spPr>
          <a:xfrm>
            <a:off x="8171200" y="4685319"/>
            <a:ext cx="1814870" cy="686013"/>
          </a:xfrm>
          <a:prstGeom prst="roundRect">
            <a:avLst/>
          </a:prstGeom>
          <a:solidFill>
            <a:srgbClr val="91B9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rmAutofit lnSpcReduction="10000"/>
          </a:bodyPr>
          <a:lstStyle/>
          <a:p>
            <a:pPr algn="ctr"/>
            <a:r>
              <a:rPr lang="en-US" altLang="vi-VN" dirty="0" err="1">
                <a:latin typeface="Times New Roman" panose="02020603050405020304" pitchFamily="18" charset="0"/>
                <a:ea typeface="Noto Sans"/>
                <a:cs typeface="Times New Roman" panose="02020603050405020304" pitchFamily="18" charset="0"/>
              </a:rPr>
              <a:t>Tiếp</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thị</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bán</a:t>
            </a:r>
            <a:r>
              <a:rPr lang="en-US" altLang="vi-VN" dirty="0">
                <a:latin typeface="Times New Roman" panose="02020603050405020304" pitchFamily="18" charset="0"/>
                <a:ea typeface="Noto Sans"/>
                <a:cs typeface="Times New Roman" panose="02020603050405020304" pitchFamily="18" charset="0"/>
              </a:rPr>
              <a:t> </a:t>
            </a:r>
            <a:r>
              <a:rPr lang="en-US" altLang="vi-VN" dirty="0" err="1">
                <a:latin typeface="Times New Roman" panose="02020603050405020304" pitchFamily="18" charset="0"/>
                <a:ea typeface="Noto Sans"/>
                <a:cs typeface="Times New Roman" panose="02020603050405020304" pitchFamily="18" charset="0"/>
              </a:rPr>
              <a:t>hàng</a:t>
            </a:r>
            <a:endParaRPr lang="vi-VN" altLang="vi-VN" dirty="0">
              <a:latin typeface="Times New Roman" panose="02020603050405020304" pitchFamily="18" charset="0"/>
              <a:ea typeface="Noto Sans"/>
              <a:cs typeface="Times New Roman" panose="02020603050405020304" pitchFamily="18" charset="0"/>
            </a:endParaRPr>
          </a:p>
        </p:txBody>
      </p:sp>
      <p:pic>
        <p:nvPicPr>
          <p:cNvPr id="6146" name="Picture 2" descr="Đột phá trồng rau má thủy canh, chàng trai 8X thu nhập 'khủng'">
            <a:extLst>
              <a:ext uri="{FF2B5EF4-FFF2-40B4-BE49-F238E27FC236}">
                <a16:creationId xmlns:a16="http://schemas.microsoft.com/office/drawing/2014/main" id="{91C83190-A941-D526-2E10-CA90E0B1A9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41" y="2504661"/>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iệu quả từ mô hình trồng rau thủy canh">
            <a:extLst>
              <a:ext uri="{FF2B5EF4-FFF2-40B4-BE49-F238E27FC236}">
                <a16:creationId xmlns:a16="http://schemas.microsoft.com/office/drawing/2014/main" id="{488745B9-EBC2-00E9-5F28-ABA5605B6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383" y="2504661"/>
            <a:ext cx="2638425" cy="173355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Mách bạn địa chỉ bán thủy canh trụ đứng hồi lưu uy tín, chất lượng - Thủy  canh trụ đứng">
            <a:extLst>
              <a:ext uri="{FF2B5EF4-FFF2-40B4-BE49-F238E27FC236}">
                <a16:creationId xmlns:a16="http://schemas.microsoft.com/office/drawing/2014/main" id="{9B476354-0BD0-7EE8-7265-D33CFAE6AE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4859" y="2504660"/>
            <a:ext cx="26670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544927"/>
      </p:ext>
    </p:extLst>
  </p:cSld>
  <p:clrMapOvr>
    <a:masterClrMapping/>
  </p:clrMapOvr>
  <p:transition advTm="2000">
    <p:random/>
  </p:transition>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10.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11.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12.xml><?xml version="1.0" encoding="utf-8"?>
<p:tagLst xmlns:a="http://schemas.openxmlformats.org/drawingml/2006/main" xmlns:r="http://schemas.openxmlformats.org/officeDocument/2006/relationships" xmlns:p="http://schemas.openxmlformats.org/presentationml/2006/main">
  <p:tag name="ISLIDE.ICON" val="#112472;#70964;#71417;#70655;#101457;#54721;#70545;"/>
</p:tagLst>
</file>

<file path=ppt/tags/tag13.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14.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15.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2.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3.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4.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5.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6.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7.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8.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ags/tag9.xml><?xml version="1.0" encoding="utf-8"?>
<p:tagLst xmlns:a="http://schemas.openxmlformats.org/drawingml/2006/main" xmlns:r="http://schemas.openxmlformats.org/officeDocument/2006/relationships" xmlns:p="http://schemas.openxmlformats.org/presentationml/2006/main">
  <p:tag name="ISLIDE.ICON" val="#112472;#70964;#71417;#70655;#101457;#5472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Calibri"/>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Calibri"/>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996</Words>
  <Application>Microsoft Office PowerPoint</Application>
  <PresentationFormat>Widescreen</PresentationFormat>
  <Paragraphs>137</Paragraphs>
  <Slides>24</Slides>
  <Notes>21</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Arial</vt:lpstr>
      <vt:lpstr>Calibri</vt:lpstr>
      <vt:lpstr>Lato Hairline</vt:lpstr>
      <vt:lpstr>Lato Light</vt:lpstr>
      <vt:lpstr>Lato Regular</vt:lpstr>
      <vt:lpstr>Noto Sans</vt:lpstr>
      <vt:lpstr>Times New Roman</vt:lpstr>
      <vt:lpstr>字魂7号-温暖童稚体</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themen9998@outlook.com</cp:lastModifiedBy>
  <cp:revision>12</cp:revision>
  <dcterms:created xsi:type="dcterms:W3CDTF">2022-04-22T02:18:29Z</dcterms:created>
  <dcterms:modified xsi:type="dcterms:W3CDTF">2024-04-09T13:54:58Z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